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sldIdLst>
    <p:sldId id="256" r:id="rId2"/>
    <p:sldId id="259" r:id="rId3"/>
    <p:sldId id="260" r:id="rId4"/>
    <p:sldId id="261" r:id="rId5"/>
    <p:sldId id="262" r:id="rId6"/>
    <p:sldId id="264" r:id="rId7"/>
    <p:sldId id="263" r:id="rId8"/>
    <p:sldId id="265" r:id="rId9"/>
    <p:sldId id="266" r:id="rId10"/>
    <p:sldId id="267" r:id="rId11"/>
    <p:sldId id="268" r:id="rId12"/>
    <p:sldId id="287" r:id="rId13"/>
    <p:sldId id="288" r:id="rId14"/>
    <p:sldId id="289" r:id="rId15"/>
    <p:sldId id="290" r:id="rId16"/>
    <p:sldId id="298" r:id="rId17"/>
    <p:sldId id="257" r:id="rId18"/>
    <p:sldId id="293" r:id="rId19"/>
    <p:sldId id="294" r:id="rId20"/>
    <p:sldId id="295" r:id="rId21"/>
    <p:sldId id="296" r:id="rId22"/>
    <p:sldId id="297" r:id="rId23"/>
    <p:sldId id="292" r:id="rId24"/>
    <p:sldId id="300" r:id="rId25"/>
    <p:sldId id="291" r:id="rId26"/>
    <p:sldId id="29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p:scale>
          <a:sx n="142" d="100"/>
          <a:sy n="142" d="100"/>
        </p:scale>
        <p:origin x="15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hyperlink" Target="http://www.monrelief.ca/" TargetMode="Externa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hyperlink" Target="http://www.monrelief.ca/" TargetMode="External"/><Relationship Id="rId12" Type="http://schemas.openxmlformats.org/officeDocument/2006/relationships/image" Target="../media/image35.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4.svg"/><Relationship Id="rId5" Type="http://schemas.openxmlformats.org/officeDocument/2006/relationships/image" Target="../media/image29.pn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8.svg"/><Relationship Id="rId9" Type="http://schemas.openxmlformats.org/officeDocument/2006/relationships/image" Target="../media/image32.svg"/><Relationship Id="rId1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D9C7A-DA20-40F0-AA0B-A1FA03B49296}"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75F3C680-6821-42C0-AFA0-9C65258A1AFD}">
      <dgm:prSet/>
      <dgm:spPr/>
      <dgm:t>
        <a:bodyPr/>
        <a:lstStyle/>
        <a:p>
          <a:r>
            <a:rPr lang="fr-CA"/>
            <a:t>Raisonnement émotif</a:t>
          </a:r>
          <a:endParaRPr lang="en-US"/>
        </a:p>
      </dgm:t>
    </dgm:pt>
    <dgm:pt modelId="{A4C4B7B9-65C4-4929-BF12-521F5615F4A3}" type="parTrans" cxnId="{D0C7B0AE-435F-4B08-837B-7D19C3FDFBDD}">
      <dgm:prSet/>
      <dgm:spPr/>
      <dgm:t>
        <a:bodyPr/>
        <a:lstStyle/>
        <a:p>
          <a:endParaRPr lang="en-US"/>
        </a:p>
      </dgm:t>
    </dgm:pt>
    <dgm:pt modelId="{B631D110-68A9-4EEA-83E5-BEAF5F2388DA}" type="sibTrans" cxnId="{D0C7B0AE-435F-4B08-837B-7D19C3FDFBDD}">
      <dgm:prSet/>
      <dgm:spPr/>
      <dgm:t>
        <a:bodyPr/>
        <a:lstStyle/>
        <a:p>
          <a:endParaRPr lang="en-US"/>
        </a:p>
      </dgm:t>
    </dgm:pt>
    <dgm:pt modelId="{F5707980-FE8B-453E-A5BB-6EEA0CB7911B}">
      <dgm:prSet/>
      <dgm:spPr/>
      <dgm:t>
        <a:bodyPr/>
        <a:lstStyle/>
        <a:p>
          <a:r>
            <a:rPr lang="fr-CA"/>
            <a:t>Personnalisation</a:t>
          </a:r>
          <a:endParaRPr lang="en-US"/>
        </a:p>
      </dgm:t>
    </dgm:pt>
    <dgm:pt modelId="{9134B5EA-0C81-41D9-A8F3-456D0B0F4AE3}" type="parTrans" cxnId="{814BEB2F-59B2-467F-841E-DDEEDC2FD86E}">
      <dgm:prSet/>
      <dgm:spPr/>
      <dgm:t>
        <a:bodyPr/>
        <a:lstStyle/>
        <a:p>
          <a:endParaRPr lang="en-US"/>
        </a:p>
      </dgm:t>
    </dgm:pt>
    <dgm:pt modelId="{E8151EA6-D1F2-4594-B0A7-80370CFD8F85}" type="sibTrans" cxnId="{814BEB2F-59B2-467F-841E-DDEEDC2FD86E}">
      <dgm:prSet/>
      <dgm:spPr/>
      <dgm:t>
        <a:bodyPr/>
        <a:lstStyle/>
        <a:p>
          <a:endParaRPr lang="en-US"/>
        </a:p>
      </dgm:t>
    </dgm:pt>
    <dgm:pt modelId="{C5D797C2-220F-4900-A57E-4E4131149DA6}">
      <dgm:prSet/>
      <dgm:spPr/>
      <dgm:t>
        <a:bodyPr/>
        <a:lstStyle/>
        <a:p>
          <a:r>
            <a:rPr lang="fr-CA"/>
            <a:t>Lecture des pensées d’autrui </a:t>
          </a:r>
          <a:endParaRPr lang="en-US"/>
        </a:p>
      </dgm:t>
    </dgm:pt>
    <dgm:pt modelId="{BDC00B21-94D7-4799-8772-FF82C04FE302}" type="parTrans" cxnId="{8987D46B-FEF6-45EC-9082-64DB697D2603}">
      <dgm:prSet/>
      <dgm:spPr/>
      <dgm:t>
        <a:bodyPr/>
        <a:lstStyle/>
        <a:p>
          <a:endParaRPr lang="en-US"/>
        </a:p>
      </dgm:t>
    </dgm:pt>
    <dgm:pt modelId="{2307885E-D016-48AC-9072-1DDFDD85D073}" type="sibTrans" cxnId="{8987D46B-FEF6-45EC-9082-64DB697D2603}">
      <dgm:prSet/>
      <dgm:spPr/>
      <dgm:t>
        <a:bodyPr/>
        <a:lstStyle/>
        <a:p>
          <a:endParaRPr lang="en-US"/>
        </a:p>
      </dgm:t>
    </dgm:pt>
    <dgm:pt modelId="{7E6296BD-92F7-49F1-996D-30C2BB1828FD}">
      <dgm:prSet/>
      <dgm:spPr/>
      <dgm:t>
        <a:bodyPr/>
        <a:lstStyle/>
        <a:p>
          <a:r>
            <a:rPr lang="fr-CA"/>
            <a:t>Erreur de prévision</a:t>
          </a:r>
          <a:endParaRPr lang="en-US"/>
        </a:p>
      </dgm:t>
    </dgm:pt>
    <dgm:pt modelId="{A4C11E3E-2D7C-4EA0-A1B8-07F5F46C22CD}" type="parTrans" cxnId="{F2268F45-4259-46B0-9937-1E13ACCB147D}">
      <dgm:prSet/>
      <dgm:spPr/>
      <dgm:t>
        <a:bodyPr/>
        <a:lstStyle/>
        <a:p>
          <a:endParaRPr lang="en-US"/>
        </a:p>
      </dgm:t>
    </dgm:pt>
    <dgm:pt modelId="{C4AED692-7C59-4B96-8741-6E1ACB79F9AA}" type="sibTrans" cxnId="{F2268F45-4259-46B0-9937-1E13ACCB147D}">
      <dgm:prSet/>
      <dgm:spPr/>
      <dgm:t>
        <a:bodyPr/>
        <a:lstStyle/>
        <a:p>
          <a:endParaRPr lang="en-US"/>
        </a:p>
      </dgm:t>
    </dgm:pt>
    <dgm:pt modelId="{A55360A6-2EBD-F64D-A144-76916F33FECF}" type="pres">
      <dgm:prSet presAssocID="{709D9C7A-DA20-40F0-AA0B-A1FA03B49296}" presName="diagram" presStyleCnt="0">
        <dgm:presLayoutVars>
          <dgm:dir/>
          <dgm:resizeHandles val="exact"/>
        </dgm:presLayoutVars>
      </dgm:prSet>
      <dgm:spPr/>
    </dgm:pt>
    <dgm:pt modelId="{F4F37365-96F5-414C-9B5F-0FDAE5310C6F}" type="pres">
      <dgm:prSet presAssocID="{75F3C680-6821-42C0-AFA0-9C65258A1AFD}" presName="node" presStyleLbl="node1" presStyleIdx="0" presStyleCnt="4">
        <dgm:presLayoutVars>
          <dgm:bulletEnabled val="1"/>
        </dgm:presLayoutVars>
      </dgm:prSet>
      <dgm:spPr/>
    </dgm:pt>
    <dgm:pt modelId="{ADF56291-07B9-BF4C-8630-9D55C3991A9B}" type="pres">
      <dgm:prSet presAssocID="{B631D110-68A9-4EEA-83E5-BEAF5F2388DA}" presName="sibTrans" presStyleCnt="0"/>
      <dgm:spPr/>
    </dgm:pt>
    <dgm:pt modelId="{9836B280-AD2C-D242-AD9B-359FBFA9DF0E}" type="pres">
      <dgm:prSet presAssocID="{F5707980-FE8B-453E-A5BB-6EEA0CB7911B}" presName="node" presStyleLbl="node1" presStyleIdx="1" presStyleCnt="4">
        <dgm:presLayoutVars>
          <dgm:bulletEnabled val="1"/>
        </dgm:presLayoutVars>
      </dgm:prSet>
      <dgm:spPr/>
    </dgm:pt>
    <dgm:pt modelId="{EE7FD60E-BFA5-A54E-A1E3-EB462F876EED}" type="pres">
      <dgm:prSet presAssocID="{E8151EA6-D1F2-4594-B0A7-80370CFD8F85}" presName="sibTrans" presStyleCnt="0"/>
      <dgm:spPr/>
    </dgm:pt>
    <dgm:pt modelId="{554FD607-8709-8B43-AA61-761D0C29FD1A}" type="pres">
      <dgm:prSet presAssocID="{C5D797C2-220F-4900-A57E-4E4131149DA6}" presName="node" presStyleLbl="node1" presStyleIdx="2" presStyleCnt="4">
        <dgm:presLayoutVars>
          <dgm:bulletEnabled val="1"/>
        </dgm:presLayoutVars>
      </dgm:prSet>
      <dgm:spPr/>
    </dgm:pt>
    <dgm:pt modelId="{E4D91FAA-6623-4340-B0D1-93FE19A41025}" type="pres">
      <dgm:prSet presAssocID="{2307885E-D016-48AC-9072-1DDFDD85D073}" presName="sibTrans" presStyleCnt="0"/>
      <dgm:spPr/>
    </dgm:pt>
    <dgm:pt modelId="{47C6E4A4-166A-4143-9AE3-D33B960F422F}" type="pres">
      <dgm:prSet presAssocID="{7E6296BD-92F7-49F1-996D-30C2BB1828FD}" presName="node" presStyleLbl="node1" presStyleIdx="3" presStyleCnt="4">
        <dgm:presLayoutVars>
          <dgm:bulletEnabled val="1"/>
        </dgm:presLayoutVars>
      </dgm:prSet>
      <dgm:spPr/>
    </dgm:pt>
  </dgm:ptLst>
  <dgm:cxnLst>
    <dgm:cxn modelId="{8754E924-3FE4-2345-8BBE-9DEF91D56D39}" type="presOf" srcId="{C5D797C2-220F-4900-A57E-4E4131149DA6}" destId="{554FD607-8709-8B43-AA61-761D0C29FD1A}" srcOrd="0" destOrd="0" presId="urn:microsoft.com/office/officeart/2005/8/layout/default"/>
    <dgm:cxn modelId="{814BEB2F-59B2-467F-841E-DDEEDC2FD86E}" srcId="{709D9C7A-DA20-40F0-AA0B-A1FA03B49296}" destId="{F5707980-FE8B-453E-A5BB-6EEA0CB7911B}" srcOrd="1" destOrd="0" parTransId="{9134B5EA-0C81-41D9-A8F3-456D0B0F4AE3}" sibTransId="{E8151EA6-D1F2-4594-B0A7-80370CFD8F85}"/>
    <dgm:cxn modelId="{25C32A44-3E50-E043-93EE-20DCD9850B6F}" type="presOf" srcId="{7E6296BD-92F7-49F1-996D-30C2BB1828FD}" destId="{47C6E4A4-166A-4143-9AE3-D33B960F422F}" srcOrd="0" destOrd="0" presId="urn:microsoft.com/office/officeart/2005/8/layout/default"/>
    <dgm:cxn modelId="{F2268F45-4259-46B0-9937-1E13ACCB147D}" srcId="{709D9C7A-DA20-40F0-AA0B-A1FA03B49296}" destId="{7E6296BD-92F7-49F1-996D-30C2BB1828FD}" srcOrd="3" destOrd="0" parTransId="{A4C11E3E-2D7C-4EA0-A1B8-07F5F46C22CD}" sibTransId="{C4AED692-7C59-4B96-8741-6E1ACB79F9AA}"/>
    <dgm:cxn modelId="{84590E4A-7515-AF41-AF8F-0169C3D44D5C}" type="presOf" srcId="{709D9C7A-DA20-40F0-AA0B-A1FA03B49296}" destId="{A55360A6-2EBD-F64D-A144-76916F33FECF}" srcOrd="0" destOrd="0" presId="urn:microsoft.com/office/officeart/2005/8/layout/default"/>
    <dgm:cxn modelId="{825A3C4A-E70A-BF40-BB9C-94F5C6A9AD43}" type="presOf" srcId="{F5707980-FE8B-453E-A5BB-6EEA0CB7911B}" destId="{9836B280-AD2C-D242-AD9B-359FBFA9DF0E}" srcOrd="0" destOrd="0" presId="urn:microsoft.com/office/officeart/2005/8/layout/default"/>
    <dgm:cxn modelId="{8987D46B-FEF6-45EC-9082-64DB697D2603}" srcId="{709D9C7A-DA20-40F0-AA0B-A1FA03B49296}" destId="{C5D797C2-220F-4900-A57E-4E4131149DA6}" srcOrd="2" destOrd="0" parTransId="{BDC00B21-94D7-4799-8772-FF82C04FE302}" sibTransId="{2307885E-D016-48AC-9072-1DDFDD85D073}"/>
    <dgm:cxn modelId="{D0C7B0AE-435F-4B08-837B-7D19C3FDFBDD}" srcId="{709D9C7A-DA20-40F0-AA0B-A1FA03B49296}" destId="{75F3C680-6821-42C0-AFA0-9C65258A1AFD}" srcOrd="0" destOrd="0" parTransId="{A4C4B7B9-65C4-4929-BF12-521F5615F4A3}" sibTransId="{B631D110-68A9-4EEA-83E5-BEAF5F2388DA}"/>
    <dgm:cxn modelId="{18B354B7-DD65-0E4D-8BD1-EF6EF4E18776}" type="presOf" srcId="{75F3C680-6821-42C0-AFA0-9C65258A1AFD}" destId="{F4F37365-96F5-414C-9B5F-0FDAE5310C6F}" srcOrd="0" destOrd="0" presId="urn:microsoft.com/office/officeart/2005/8/layout/default"/>
    <dgm:cxn modelId="{7050FE20-5169-0B44-902C-64AC05CD01FD}" type="presParOf" srcId="{A55360A6-2EBD-F64D-A144-76916F33FECF}" destId="{F4F37365-96F5-414C-9B5F-0FDAE5310C6F}" srcOrd="0" destOrd="0" presId="urn:microsoft.com/office/officeart/2005/8/layout/default"/>
    <dgm:cxn modelId="{E1F3F5AB-20A0-F347-ADCA-50965EB11F7D}" type="presParOf" srcId="{A55360A6-2EBD-F64D-A144-76916F33FECF}" destId="{ADF56291-07B9-BF4C-8630-9D55C3991A9B}" srcOrd="1" destOrd="0" presId="urn:microsoft.com/office/officeart/2005/8/layout/default"/>
    <dgm:cxn modelId="{5510EA07-9E87-B34D-A2F4-9009815A8C12}" type="presParOf" srcId="{A55360A6-2EBD-F64D-A144-76916F33FECF}" destId="{9836B280-AD2C-D242-AD9B-359FBFA9DF0E}" srcOrd="2" destOrd="0" presId="urn:microsoft.com/office/officeart/2005/8/layout/default"/>
    <dgm:cxn modelId="{81A4D494-E4FF-1643-81F5-95B7D6A038AF}" type="presParOf" srcId="{A55360A6-2EBD-F64D-A144-76916F33FECF}" destId="{EE7FD60E-BFA5-A54E-A1E3-EB462F876EED}" srcOrd="3" destOrd="0" presId="urn:microsoft.com/office/officeart/2005/8/layout/default"/>
    <dgm:cxn modelId="{F167F511-0B8F-4444-8C08-2CA9DB7069E7}" type="presParOf" srcId="{A55360A6-2EBD-F64D-A144-76916F33FECF}" destId="{554FD607-8709-8B43-AA61-761D0C29FD1A}" srcOrd="4" destOrd="0" presId="urn:microsoft.com/office/officeart/2005/8/layout/default"/>
    <dgm:cxn modelId="{7C4903E3-F7D1-214E-99B5-D6C63307D565}" type="presParOf" srcId="{A55360A6-2EBD-F64D-A144-76916F33FECF}" destId="{E4D91FAA-6623-4340-B0D1-93FE19A41025}" srcOrd="5" destOrd="0" presId="urn:microsoft.com/office/officeart/2005/8/layout/default"/>
    <dgm:cxn modelId="{AE64094B-54E2-B148-AE82-7562D4F7D45C}" type="presParOf" srcId="{A55360A6-2EBD-F64D-A144-76916F33FECF}" destId="{47C6E4A4-166A-4143-9AE3-D33B960F422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A3A2AB-DDBC-498D-A57E-61C5DD724CB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6F59258-5140-4917-8892-F6C7EB935A77}">
      <dgm:prSet/>
      <dgm:spPr/>
      <dgm:t>
        <a:bodyPr/>
        <a:lstStyle/>
        <a:p>
          <a:r>
            <a:rPr lang="fr-CA"/>
            <a:t>Dramatisation</a:t>
          </a:r>
          <a:endParaRPr lang="en-US"/>
        </a:p>
      </dgm:t>
    </dgm:pt>
    <dgm:pt modelId="{825E1B6C-2882-4A5B-A847-23C198454C7A}" type="parTrans" cxnId="{CD6272B7-85D2-4A71-B585-6549A418CBDB}">
      <dgm:prSet/>
      <dgm:spPr/>
      <dgm:t>
        <a:bodyPr/>
        <a:lstStyle/>
        <a:p>
          <a:endParaRPr lang="en-US"/>
        </a:p>
      </dgm:t>
    </dgm:pt>
    <dgm:pt modelId="{6F2E62D4-8D27-4614-B594-679937CAD47A}" type="sibTrans" cxnId="{CD6272B7-85D2-4A71-B585-6549A418CBDB}">
      <dgm:prSet/>
      <dgm:spPr/>
      <dgm:t>
        <a:bodyPr/>
        <a:lstStyle/>
        <a:p>
          <a:endParaRPr lang="en-US"/>
        </a:p>
      </dgm:t>
    </dgm:pt>
    <dgm:pt modelId="{99DFBE43-EF09-4FB9-BF8C-8310AC7D46CD}">
      <dgm:prSet/>
      <dgm:spPr/>
      <dgm:t>
        <a:bodyPr/>
        <a:lstStyle/>
        <a:p>
          <a:r>
            <a:rPr lang="fr-CA"/>
            <a:t>Disqualification du positif </a:t>
          </a:r>
          <a:endParaRPr lang="en-US"/>
        </a:p>
      </dgm:t>
    </dgm:pt>
    <dgm:pt modelId="{0DE9775D-86CF-4433-B1EC-30C35E265F77}" type="parTrans" cxnId="{BC55AF21-1F75-4BE6-AB3B-122900B30F5E}">
      <dgm:prSet/>
      <dgm:spPr/>
      <dgm:t>
        <a:bodyPr/>
        <a:lstStyle/>
        <a:p>
          <a:endParaRPr lang="en-US"/>
        </a:p>
      </dgm:t>
    </dgm:pt>
    <dgm:pt modelId="{05F003BD-909B-4FE3-A842-D38B0956DE81}" type="sibTrans" cxnId="{BC55AF21-1F75-4BE6-AB3B-122900B30F5E}">
      <dgm:prSet/>
      <dgm:spPr/>
      <dgm:t>
        <a:bodyPr/>
        <a:lstStyle/>
        <a:p>
          <a:endParaRPr lang="en-US"/>
        </a:p>
      </dgm:t>
    </dgm:pt>
    <dgm:pt modelId="{28AD3308-E4DF-480D-94BA-3A182905E3AF}">
      <dgm:prSet/>
      <dgm:spPr/>
      <dgm:t>
        <a:bodyPr/>
        <a:lstStyle/>
        <a:p>
          <a:r>
            <a:rPr lang="fr-CA"/>
            <a:t>Minimisation/Exagération</a:t>
          </a:r>
          <a:endParaRPr lang="en-US"/>
        </a:p>
      </dgm:t>
    </dgm:pt>
    <dgm:pt modelId="{7832A099-6143-4873-8854-FE5365EAC505}" type="parTrans" cxnId="{A201FA8E-D425-4D7A-B071-D580F3B92EFA}">
      <dgm:prSet/>
      <dgm:spPr/>
      <dgm:t>
        <a:bodyPr/>
        <a:lstStyle/>
        <a:p>
          <a:endParaRPr lang="en-US"/>
        </a:p>
      </dgm:t>
    </dgm:pt>
    <dgm:pt modelId="{8AF00A71-EAD9-4024-A28A-69DA1DA77F62}" type="sibTrans" cxnId="{A201FA8E-D425-4D7A-B071-D580F3B92EFA}">
      <dgm:prSet/>
      <dgm:spPr/>
      <dgm:t>
        <a:bodyPr/>
        <a:lstStyle/>
        <a:p>
          <a:endParaRPr lang="en-US"/>
        </a:p>
      </dgm:t>
    </dgm:pt>
    <dgm:pt modelId="{3EECCEE7-C269-43CE-B0DC-1083A9B378B6}">
      <dgm:prSet/>
      <dgm:spPr/>
      <dgm:t>
        <a:bodyPr/>
        <a:lstStyle/>
        <a:p>
          <a:r>
            <a:rPr lang="fr-CA"/>
            <a:t>Filtre perceptif</a:t>
          </a:r>
          <a:endParaRPr lang="en-US"/>
        </a:p>
      </dgm:t>
    </dgm:pt>
    <dgm:pt modelId="{E45D2217-DE0E-4F48-AD51-12EB5ED9AFAE}" type="parTrans" cxnId="{913FB9EE-AA90-4618-A9F3-1F83A58719B7}">
      <dgm:prSet/>
      <dgm:spPr/>
      <dgm:t>
        <a:bodyPr/>
        <a:lstStyle/>
        <a:p>
          <a:endParaRPr lang="en-US"/>
        </a:p>
      </dgm:t>
    </dgm:pt>
    <dgm:pt modelId="{9907D1AC-525D-414A-B3F7-0CBCF061509A}" type="sibTrans" cxnId="{913FB9EE-AA90-4618-A9F3-1F83A58719B7}">
      <dgm:prSet/>
      <dgm:spPr/>
      <dgm:t>
        <a:bodyPr/>
        <a:lstStyle/>
        <a:p>
          <a:endParaRPr lang="en-US"/>
        </a:p>
      </dgm:t>
    </dgm:pt>
    <dgm:pt modelId="{91EC4849-61D5-42CC-A8A2-3DEE8A10CE40}">
      <dgm:prSet/>
      <dgm:spPr/>
      <dgm:t>
        <a:bodyPr/>
        <a:lstStyle/>
        <a:p>
          <a:r>
            <a:rPr lang="fr-CA"/>
            <a:t>Incapacité d’infirmation </a:t>
          </a:r>
          <a:endParaRPr lang="en-US"/>
        </a:p>
      </dgm:t>
    </dgm:pt>
    <dgm:pt modelId="{4B7D9EF4-4D81-45E6-8285-44CA98D7805F}" type="parTrans" cxnId="{FF7F4F86-2A7C-4D7D-9764-E5F48C8ADD38}">
      <dgm:prSet/>
      <dgm:spPr/>
      <dgm:t>
        <a:bodyPr/>
        <a:lstStyle/>
        <a:p>
          <a:endParaRPr lang="en-US"/>
        </a:p>
      </dgm:t>
    </dgm:pt>
    <dgm:pt modelId="{BE898A4B-03B4-4EDB-B921-C45EF814C334}" type="sibTrans" cxnId="{FF7F4F86-2A7C-4D7D-9764-E5F48C8ADD38}">
      <dgm:prSet/>
      <dgm:spPr/>
      <dgm:t>
        <a:bodyPr/>
        <a:lstStyle/>
        <a:p>
          <a:endParaRPr lang="en-US"/>
        </a:p>
      </dgm:t>
    </dgm:pt>
    <dgm:pt modelId="{2B22B0C2-53F5-48C1-997D-D9767D51D76B}">
      <dgm:prSet/>
      <dgm:spPr/>
      <dgm:t>
        <a:bodyPr/>
        <a:lstStyle/>
        <a:p>
          <a:r>
            <a:rPr lang="fr-CA"/>
            <a:t>Pensée tout ou rien</a:t>
          </a:r>
          <a:endParaRPr lang="en-US"/>
        </a:p>
      </dgm:t>
    </dgm:pt>
    <dgm:pt modelId="{457617C4-6E96-4D05-90A7-A19B8975BD71}" type="parTrans" cxnId="{3B181BAC-672F-439D-9200-9EAD8EDB2232}">
      <dgm:prSet/>
      <dgm:spPr/>
      <dgm:t>
        <a:bodyPr/>
        <a:lstStyle/>
        <a:p>
          <a:endParaRPr lang="en-US"/>
        </a:p>
      </dgm:t>
    </dgm:pt>
    <dgm:pt modelId="{E2090E0F-F923-446D-97AD-A6DCF769F377}" type="sibTrans" cxnId="{3B181BAC-672F-439D-9200-9EAD8EDB2232}">
      <dgm:prSet/>
      <dgm:spPr/>
      <dgm:t>
        <a:bodyPr/>
        <a:lstStyle/>
        <a:p>
          <a:endParaRPr lang="en-US"/>
        </a:p>
      </dgm:t>
    </dgm:pt>
    <dgm:pt modelId="{F9323CF8-A808-4BA3-B7FE-9409F0BA6DC1}">
      <dgm:prSet/>
      <dgm:spPr/>
      <dgm:t>
        <a:bodyPr/>
        <a:lstStyle/>
        <a:p>
          <a:r>
            <a:rPr lang="fr-CA"/>
            <a:t>Jugement global sur la valeur personnelle </a:t>
          </a:r>
          <a:endParaRPr lang="en-US"/>
        </a:p>
      </dgm:t>
    </dgm:pt>
    <dgm:pt modelId="{4A036F1D-0B4D-4B63-832D-36558BFF14AB}" type="parTrans" cxnId="{A9ADBD60-EF89-4510-9D56-40E0998F28E7}">
      <dgm:prSet/>
      <dgm:spPr/>
      <dgm:t>
        <a:bodyPr/>
        <a:lstStyle/>
        <a:p>
          <a:endParaRPr lang="en-US"/>
        </a:p>
      </dgm:t>
    </dgm:pt>
    <dgm:pt modelId="{3A6DF701-A6C1-4A04-8ACD-03AAAD0E86D8}" type="sibTrans" cxnId="{A9ADBD60-EF89-4510-9D56-40E0998F28E7}">
      <dgm:prSet/>
      <dgm:spPr/>
      <dgm:t>
        <a:bodyPr/>
        <a:lstStyle/>
        <a:p>
          <a:endParaRPr lang="en-US"/>
        </a:p>
      </dgm:t>
    </dgm:pt>
    <dgm:pt modelId="{937910B2-2EC1-9B48-9AE9-77A7D47F1171}" type="pres">
      <dgm:prSet presAssocID="{F1A3A2AB-DDBC-498D-A57E-61C5DD724CBA}" presName="vert0" presStyleCnt="0">
        <dgm:presLayoutVars>
          <dgm:dir/>
          <dgm:animOne val="branch"/>
          <dgm:animLvl val="lvl"/>
        </dgm:presLayoutVars>
      </dgm:prSet>
      <dgm:spPr/>
    </dgm:pt>
    <dgm:pt modelId="{6F2BFB3D-FBB1-514D-AB13-8C5AD581BB44}" type="pres">
      <dgm:prSet presAssocID="{D6F59258-5140-4917-8892-F6C7EB935A77}" presName="thickLine" presStyleLbl="alignNode1" presStyleIdx="0" presStyleCnt="7"/>
      <dgm:spPr/>
    </dgm:pt>
    <dgm:pt modelId="{8946890E-14BA-464F-9576-91460DC40BDF}" type="pres">
      <dgm:prSet presAssocID="{D6F59258-5140-4917-8892-F6C7EB935A77}" presName="horz1" presStyleCnt="0"/>
      <dgm:spPr/>
    </dgm:pt>
    <dgm:pt modelId="{969E0F9E-3611-8F48-8B91-B0BDE12F8EAF}" type="pres">
      <dgm:prSet presAssocID="{D6F59258-5140-4917-8892-F6C7EB935A77}" presName="tx1" presStyleLbl="revTx" presStyleIdx="0" presStyleCnt="7"/>
      <dgm:spPr/>
    </dgm:pt>
    <dgm:pt modelId="{CF5479E1-1F57-A34D-86BF-8EE2AC4CA6C5}" type="pres">
      <dgm:prSet presAssocID="{D6F59258-5140-4917-8892-F6C7EB935A77}" presName="vert1" presStyleCnt="0"/>
      <dgm:spPr/>
    </dgm:pt>
    <dgm:pt modelId="{ADDC2A04-FFEF-084B-94BE-60F220239D03}" type="pres">
      <dgm:prSet presAssocID="{99DFBE43-EF09-4FB9-BF8C-8310AC7D46CD}" presName="thickLine" presStyleLbl="alignNode1" presStyleIdx="1" presStyleCnt="7"/>
      <dgm:spPr/>
    </dgm:pt>
    <dgm:pt modelId="{60F4EAE6-9765-A543-8A00-A7465F97D2B8}" type="pres">
      <dgm:prSet presAssocID="{99DFBE43-EF09-4FB9-BF8C-8310AC7D46CD}" presName="horz1" presStyleCnt="0"/>
      <dgm:spPr/>
    </dgm:pt>
    <dgm:pt modelId="{487A6D49-5051-4D4D-8FE5-DB75C465ADF3}" type="pres">
      <dgm:prSet presAssocID="{99DFBE43-EF09-4FB9-BF8C-8310AC7D46CD}" presName="tx1" presStyleLbl="revTx" presStyleIdx="1" presStyleCnt="7"/>
      <dgm:spPr/>
    </dgm:pt>
    <dgm:pt modelId="{7A6350F6-A316-A047-A5FE-93C82DAF9AB2}" type="pres">
      <dgm:prSet presAssocID="{99DFBE43-EF09-4FB9-BF8C-8310AC7D46CD}" presName="vert1" presStyleCnt="0"/>
      <dgm:spPr/>
    </dgm:pt>
    <dgm:pt modelId="{28DA4700-5E61-4347-BF43-1A8980320C29}" type="pres">
      <dgm:prSet presAssocID="{28AD3308-E4DF-480D-94BA-3A182905E3AF}" presName="thickLine" presStyleLbl="alignNode1" presStyleIdx="2" presStyleCnt="7"/>
      <dgm:spPr/>
    </dgm:pt>
    <dgm:pt modelId="{82B9AF4A-F956-044B-836C-C271E32546AF}" type="pres">
      <dgm:prSet presAssocID="{28AD3308-E4DF-480D-94BA-3A182905E3AF}" presName="horz1" presStyleCnt="0"/>
      <dgm:spPr/>
    </dgm:pt>
    <dgm:pt modelId="{17250F19-9608-8840-BC85-4F0E4D801E84}" type="pres">
      <dgm:prSet presAssocID="{28AD3308-E4DF-480D-94BA-3A182905E3AF}" presName="tx1" presStyleLbl="revTx" presStyleIdx="2" presStyleCnt="7"/>
      <dgm:spPr/>
    </dgm:pt>
    <dgm:pt modelId="{79200191-7E44-4240-96F1-1FBABA4E6D66}" type="pres">
      <dgm:prSet presAssocID="{28AD3308-E4DF-480D-94BA-3A182905E3AF}" presName="vert1" presStyleCnt="0"/>
      <dgm:spPr/>
    </dgm:pt>
    <dgm:pt modelId="{2BBC3FBB-DCBD-D14A-B326-957173A1A126}" type="pres">
      <dgm:prSet presAssocID="{3EECCEE7-C269-43CE-B0DC-1083A9B378B6}" presName="thickLine" presStyleLbl="alignNode1" presStyleIdx="3" presStyleCnt="7"/>
      <dgm:spPr/>
    </dgm:pt>
    <dgm:pt modelId="{F886ED66-882A-E645-8BB0-62C7C5F52706}" type="pres">
      <dgm:prSet presAssocID="{3EECCEE7-C269-43CE-B0DC-1083A9B378B6}" presName="horz1" presStyleCnt="0"/>
      <dgm:spPr/>
    </dgm:pt>
    <dgm:pt modelId="{EEC0436E-3D34-0443-9BCC-EB603D99E387}" type="pres">
      <dgm:prSet presAssocID="{3EECCEE7-C269-43CE-B0DC-1083A9B378B6}" presName="tx1" presStyleLbl="revTx" presStyleIdx="3" presStyleCnt="7"/>
      <dgm:spPr/>
    </dgm:pt>
    <dgm:pt modelId="{C160496E-A6CC-6C44-89F2-21FDF7BD6C7E}" type="pres">
      <dgm:prSet presAssocID="{3EECCEE7-C269-43CE-B0DC-1083A9B378B6}" presName="vert1" presStyleCnt="0"/>
      <dgm:spPr/>
    </dgm:pt>
    <dgm:pt modelId="{D4CE77A7-4CFC-E244-A189-772C4181D1F2}" type="pres">
      <dgm:prSet presAssocID="{91EC4849-61D5-42CC-A8A2-3DEE8A10CE40}" presName="thickLine" presStyleLbl="alignNode1" presStyleIdx="4" presStyleCnt="7"/>
      <dgm:spPr/>
    </dgm:pt>
    <dgm:pt modelId="{9E8292FE-5404-F24D-95E9-EF46367F1823}" type="pres">
      <dgm:prSet presAssocID="{91EC4849-61D5-42CC-A8A2-3DEE8A10CE40}" presName="horz1" presStyleCnt="0"/>
      <dgm:spPr/>
    </dgm:pt>
    <dgm:pt modelId="{21C58A62-D5F8-4A43-86CD-B704518B3BBC}" type="pres">
      <dgm:prSet presAssocID="{91EC4849-61D5-42CC-A8A2-3DEE8A10CE40}" presName="tx1" presStyleLbl="revTx" presStyleIdx="4" presStyleCnt="7"/>
      <dgm:spPr/>
    </dgm:pt>
    <dgm:pt modelId="{534F1C67-15DC-6243-B58F-33DB958C8751}" type="pres">
      <dgm:prSet presAssocID="{91EC4849-61D5-42CC-A8A2-3DEE8A10CE40}" presName="vert1" presStyleCnt="0"/>
      <dgm:spPr/>
    </dgm:pt>
    <dgm:pt modelId="{33848CA2-91B1-FC4B-A977-8981AA1FE88F}" type="pres">
      <dgm:prSet presAssocID="{2B22B0C2-53F5-48C1-997D-D9767D51D76B}" presName="thickLine" presStyleLbl="alignNode1" presStyleIdx="5" presStyleCnt="7"/>
      <dgm:spPr/>
    </dgm:pt>
    <dgm:pt modelId="{77C75836-1184-4C4D-B51B-A522A6182B6F}" type="pres">
      <dgm:prSet presAssocID="{2B22B0C2-53F5-48C1-997D-D9767D51D76B}" presName="horz1" presStyleCnt="0"/>
      <dgm:spPr/>
    </dgm:pt>
    <dgm:pt modelId="{B0D9E97A-0765-7241-99D6-DE567808E725}" type="pres">
      <dgm:prSet presAssocID="{2B22B0C2-53F5-48C1-997D-D9767D51D76B}" presName="tx1" presStyleLbl="revTx" presStyleIdx="5" presStyleCnt="7"/>
      <dgm:spPr/>
    </dgm:pt>
    <dgm:pt modelId="{41EEDCB8-E020-C946-AF37-0EF37DE7ABCD}" type="pres">
      <dgm:prSet presAssocID="{2B22B0C2-53F5-48C1-997D-D9767D51D76B}" presName="vert1" presStyleCnt="0"/>
      <dgm:spPr/>
    </dgm:pt>
    <dgm:pt modelId="{8873BFBC-DCE4-DD41-B4CA-B78A05568362}" type="pres">
      <dgm:prSet presAssocID="{F9323CF8-A808-4BA3-B7FE-9409F0BA6DC1}" presName="thickLine" presStyleLbl="alignNode1" presStyleIdx="6" presStyleCnt="7"/>
      <dgm:spPr/>
    </dgm:pt>
    <dgm:pt modelId="{FCB5562D-8B75-4541-ACCB-9D1413C695B7}" type="pres">
      <dgm:prSet presAssocID="{F9323CF8-A808-4BA3-B7FE-9409F0BA6DC1}" presName="horz1" presStyleCnt="0"/>
      <dgm:spPr/>
    </dgm:pt>
    <dgm:pt modelId="{36C82882-4C9E-424B-B123-FF385A6171B2}" type="pres">
      <dgm:prSet presAssocID="{F9323CF8-A808-4BA3-B7FE-9409F0BA6DC1}" presName="tx1" presStyleLbl="revTx" presStyleIdx="6" presStyleCnt="7"/>
      <dgm:spPr/>
    </dgm:pt>
    <dgm:pt modelId="{3961FFA5-EE9C-8A4D-A9A5-9BB08ECA846D}" type="pres">
      <dgm:prSet presAssocID="{F9323CF8-A808-4BA3-B7FE-9409F0BA6DC1}" presName="vert1" presStyleCnt="0"/>
      <dgm:spPr/>
    </dgm:pt>
  </dgm:ptLst>
  <dgm:cxnLst>
    <dgm:cxn modelId="{38F6FD0A-D95B-DE4F-8371-D7C36E2AFB71}" type="presOf" srcId="{2B22B0C2-53F5-48C1-997D-D9767D51D76B}" destId="{B0D9E97A-0765-7241-99D6-DE567808E725}" srcOrd="0" destOrd="0" presId="urn:microsoft.com/office/officeart/2008/layout/LinedList"/>
    <dgm:cxn modelId="{91379619-DE08-EB45-B1F3-53365CFF96D8}" type="presOf" srcId="{3EECCEE7-C269-43CE-B0DC-1083A9B378B6}" destId="{EEC0436E-3D34-0443-9BCC-EB603D99E387}" srcOrd="0" destOrd="0" presId="urn:microsoft.com/office/officeart/2008/layout/LinedList"/>
    <dgm:cxn modelId="{D930E51A-68B4-9046-A8FD-C34D743A3AD0}" type="presOf" srcId="{28AD3308-E4DF-480D-94BA-3A182905E3AF}" destId="{17250F19-9608-8840-BC85-4F0E4D801E84}" srcOrd="0" destOrd="0" presId="urn:microsoft.com/office/officeart/2008/layout/LinedList"/>
    <dgm:cxn modelId="{BC55AF21-1F75-4BE6-AB3B-122900B30F5E}" srcId="{F1A3A2AB-DDBC-498D-A57E-61C5DD724CBA}" destId="{99DFBE43-EF09-4FB9-BF8C-8310AC7D46CD}" srcOrd="1" destOrd="0" parTransId="{0DE9775D-86CF-4433-B1EC-30C35E265F77}" sibTransId="{05F003BD-909B-4FE3-A842-D38B0956DE81}"/>
    <dgm:cxn modelId="{A9ADBD60-EF89-4510-9D56-40E0998F28E7}" srcId="{F1A3A2AB-DDBC-498D-A57E-61C5DD724CBA}" destId="{F9323CF8-A808-4BA3-B7FE-9409F0BA6DC1}" srcOrd="6" destOrd="0" parTransId="{4A036F1D-0B4D-4B63-832D-36558BFF14AB}" sibTransId="{3A6DF701-A6C1-4A04-8ACD-03AAAD0E86D8}"/>
    <dgm:cxn modelId="{9A45BE74-38B3-9447-BE60-83BD5064E76A}" type="presOf" srcId="{91EC4849-61D5-42CC-A8A2-3DEE8A10CE40}" destId="{21C58A62-D5F8-4A43-86CD-B704518B3BBC}" srcOrd="0" destOrd="0" presId="urn:microsoft.com/office/officeart/2008/layout/LinedList"/>
    <dgm:cxn modelId="{189D6C75-397B-CD4A-AEDA-39385D874646}" type="presOf" srcId="{F9323CF8-A808-4BA3-B7FE-9409F0BA6DC1}" destId="{36C82882-4C9E-424B-B123-FF385A6171B2}" srcOrd="0" destOrd="0" presId="urn:microsoft.com/office/officeart/2008/layout/LinedList"/>
    <dgm:cxn modelId="{FF7F4F86-2A7C-4D7D-9764-E5F48C8ADD38}" srcId="{F1A3A2AB-DDBC-498D-A57E-61C5DD724CBA}" destId="{91EC4849-61D5-42CC-A8A2-3DEE8A10CE40}" srcOrd="4" destOrd="0" parTransId="{4B7D9EF4-4D81-45E6-8285-44CA98D7805F}" sibTransId="{BE898A4B-03B4-4EDB-B921-C45EF814C334}"/>
    <dgm:cxn modelId="{A201FA8E-D425-4D7A-B071-D580F3B92EFA}" srcId="{F1A3A2AB-DDBC-498D-A57E-61C5DD724CBA}" destId="{28AD3308-E4DF-480D-94BA-3A182905E3AF}" srcOrd="2" destOrd="0" parTransId="{7832A099-6143-4873-8854-FE5365EAC505}" sibTransId="{8AF00A71-EAD9-4024-A28A-69DA1DA77F62}"/>
    <dgm:cxn modelId="{DAF6E2A9-FEA5-B248-9DA7-44BD417C9090}" type="presOf" srcId="{F1A3A2AB-DDBC-498D-A57E-61C5DD724CBA}" destId="{937910B2-2EC1-9B48-9AE9-77A7D47F1171}" srcOrd="0" destOrd="0" presId="urn:microsoft.com/office/officeart/2008/layout/LinedList"/>
    <dgm:cxn modelId="{3B181BAC-672F-439D-9200-9EAD8EDB2232}" srcId="{F1A3A2AB-DDBC-498D-A57E-61C5DD724CBA}" destId="{2B22B0C2-53F5-48C1-997D-D9767D51D76B}" srcOrd="5" destOrd="0" parTransId="{457617C4-6E96-4D05-90A7-A19B8975BD71}" sibTransId="{E2090E0F-F923-446D-97AD-A6DCF769F377}"/>
    <dgm:cxn modelId="{CD6272B7-85D2-4A71-B585-6549A418CBDB}" srcId="{F1A3A2AB-DDBC-498D-A57E-61C5DD724CBA}" destId="{D6F59258-5140-4917-8892-F6C7EB935A77}" srcOrd="0" destOrd="0" parTransId="{825E1B6C-2882-4A5B-A847-23C198454C7A}" sibTransId="{6F2E62D4-8D27-4614-B594-679937CAD47A}"/>
    <dgm:cxn modelId="{37AE87DD-FE5A-7F42-AE5D-4B1F175C494A}" type="presOf" srcId="{D6F59258-5140-4917-8892-F6C7EB935A77}" destId="{969E0F9E-3611-8F48-8B91-B0BDE12F8EAF}" srcOrd="0" destOrd="0" presId="urn:microsoft.com/office/officeart/2008/layout/LinedList"/>
    <dgm:cxn modelId="{7DE17CE9-0012-4E47-8AFE-8181B2C2D19D}" type="presOf" srcId="{99DFBE43-EF09-4FB9-BF8C-8310AC7D46CD}" destId="{487A6D49-5051-4D4D-8FE5-DB75C465ADF3}" srcOrd="0" destOrd="0" presId="urn:microsoft.com/office/officeart/2008/layout/LinedList"/>
    <dgm:cxn modelId="{913FB9EE-AA90-4618-A9F3-1F83A58719B7}" srcId="{F1A3A2AB-DDBC-498D-A57E-61C5DD724CBA}" destId="{3EECCEE7-C269-43CE-B0DC-1083A9B378B6}" srcOrd="3" destOrd="0" parTransId="{E45D2217-DE0E-4F48-AD51-12EB5ED9AFAE}" sibTransId="{9907D1AC-525D-414A-B3F7-0CBCF061509A}"/>
    <dgm:cxn modelId="{C0D17564-21F7-1B4A-A916-F76A6FD8A60D}" type="presParOf" srcId="{937910B2-2EC1-9B48-9AE9-77A7D47F1171}" destId="{6F2BFB3D-FBB1-514D-AB13-8C5AD581BB44}" srcOrd="0" destOrd="0" presId="urn:microsoft.com/office/officeart/2008/layout/LinedList"/>
    <dgm:cxn modelId="{00EFA611-DD24-A649-B521-D95707A766E1}" type="presParOf" srcId="{937910B2-2EC1-9B48-9AE9-77A7D47F1171}" destId="{8946890E-14BA-464F-9576-91460DC40BDF}" srcOrd="1" destOrd="0" presId="urn:microsoft.com/office/officeart/2008/layout/LinedList"/>
    <dgm:cxn modelId="{E3C7ED38-F9B9-9F4B-BBC2-737B505A44D3}" type="presParOf" srcId="{8946890E-14BA-464F-9576-91460DC40BDF}" destId="{969E0F9E-3611-8F48-8B91-B0BDE12F8EAF}" srcOrd="0" destOrd="0" presId="urn:microsoft.com/office/officeart/2008/layout/LinedList"/>
    <dgm:cxn modelId="{5098AD68-C427-F846-B749-A6D77666B9A6}" type="presParOf" srcId="{8946890E-14BA-464F-9576-91460DC40BDF}" destId="{CF5479E1-1F57-A34D-86BF-8EE2AC4CA6C5}" srcOrd="1" destOrd="0" presId="urn:microsoft.com/office/officeart/2008/layout/LinedList"/>
    <dgm:cxn modelId="{7D1740F9-D327-8743-BF9B-3B8AC9E5F477}" type="presParOf" srcId="{937910B2-2EC1-9B48-9AE9-77A7D47F1171}" destId="{ADDC2A04-FFEF-084B-94BE-60F220239D03}" srcOrd="2" destOrd="0" presId="urn:microsoft.com/office/officeart/2008/layout/LinedList"/>
    <dgm:cxn modelId="{6B6062C2-85C8-4D48-BB8E-A994F90F9A2D}" type="presParOf" srcId="{937910B2-2EC1-9B48-9AE9-77A7D47F1171}" destId="{60F4EAE6-9765-A543-8A00-A7465F97D2B8}" srcOrd="3" destOrd="0" presId="urn:microsoft.com/office/officeart/2008/layout/LinedList"/>
    <dgm:cxn modelId="{0C5B3730-2EA1-3342-8756-9BC2032BA38E}" type="presParOf" srcId="{60F4EAE6-9765-A543-8A00-A7465F97D2B8}" destId="{487A6D49-5051-4D4D-8FE5-DB75C465ADF3}" srcOrd="0" destOrd="0" presId="urn:microsoft.com/office/officeart/2008/layout/LinedList"/>
    <dgm:cxn modelId="{55FCEB21-41B7-0E41-942D-5D9B9A009E6A}" type="presParOf" srcId="{60F4EAE6-9765-A543-8A00-A7465F97D2B8}" destId="{7A6350F6-A316-A047-A5FE-93C82DAF9AB2}" srcOrd="1" destOrd="0" presId="urn:microsoft.com/office/officeart/2008/layout/LinedList"/>
    <dgm:cxn modelId="{63722A15-C8C6-7C48-91EA-64CFF79BD779}" type="presParOf" srcId="{937910B2-2EC1-9B48-9AE9-77A7D47F1171}" destId="{28DA4700-5E61-4347-BF43-1A8980320C29}" srcOrd="4" destOrd="0" presId="urn:microsoft.com/office/officeart/2008/layout/LinedList"/>
    <dgm:cxn modelId="{834C3D57-97FC-6E49-BB0D-9771EF0DEE61}" type="presParOf" srcId="{937910B2-2EC1-9B48-9AE9-77A7D47F1171}" destId="{82B9AF4A-F956-044B-836C-C271E32546AF}" srcOrd="5" destOrd="0" presId="urn:microsoft.com/office/officeart/2008/layout/LinedList"/>
    <dgm:cxn modelId="{B5B5076D-CD1A-454E-A4BD-00C131FF3F7E}" type="presParOf" srcId="{82B9AF4A-F956-044B-836C-C271E32546AF}" destId="{17250F19-9608-8840-BC85-4F0E4D801E84}" srcOrd="0" destOrd="0" presId="urn:microsoft.com/office/officeart/2008/layout/LinedList"/>
    <dgm:cxn modelId="{7F78AE78-24B5-CF48-959D-F7FFCEF5D3DB}" type="presParOf" srcId="{82B9AF4A-F956-044B-836C-C271E32546AF}" destId="{79200191-7E44-4240-96F1-1FBABA4E6D66}" srcOrd="1" destOrd="0" presId="urn:microsoft.com/office/officeart/2008/layout/LinedList"/>
    <dgm:cxn modelId="{B6ABCD5D-9C32-3F4C-996B-D059DAB5B1EA}" type="presParOf" srcId="{937910B2-2EC1-9B48-9AE9-77A7D47F1171}" destId="{2BBC3FBB-DCBD-D14A-B326-957173A1A126}" srcOrd="6" destOrd="0" presId="urn:microsoft.com/office/officeart/2008/layout/LinedList"/>
    <dgm:cxn modelId="{39CFD376-3C9F-054B-A340-56BAC5D1C5CA}" type="presParOf" srcId="{937910B2-2EC1-9B48-9AE9-77A7D47F1171}" destId="{F886ED66-882A-E645-8BB0-62C7C5F52706}" srcOrd="7" destOrd="0" presId="urn:microsoft.com/office/officeart/2008/layout/LinedList"/>
    <dgm:cxn modelId="{7AB0B0B4-69CF-0D46-BA77-49077BB9E7EC}" type="presParOf" srcId="{F886ED66-882A-E645-8BB0-62C7C5F52706}" destId="{EEC0436E-3D34-0443-9BCC-EB603D99E387}" srcOrd="0" destOrd="0" presId="urn:microsoft.com/office/officeart/2008/layout/LinedList"/>
    <dgm:cxn modelId="{FBD7F099-D866-9449-B91E-580CC5192BE2}" type="presParOf" srcId="{F886ED66-882A-E645-8BB0-62C7C5F52706}" destId="{C160496E-A6CC-6C44-89F2-21FDF7BD6C7E}" srcOrd="1" destOrd="0" presId="urn:microsoft.com/office/officeart/2008/layout/LinedList"/>
    <dgm:cxn modelId="{C94A8E82-AA7E-6C4D-9C52-A3A9E9A9E6BD}" type="presParOf" srcId="{937910B2-2EC1-9B48-9AE9-77A7D47F1171}" destId="{D4CE77A7-4CFC-E244-A189-772C4181D1F2}" srcOrd="8" destOrd="0" presId="urn:microsoft.com/office/officeart/2008/layout/LinedList"/>
    <dgm:cxn modelId="{241878F7-9457-A24D-9975-03B5695DFC56}" type="presParOf" srcId="{937910B2-2EC1-9B48-9AE9-77A7D47F1171}" destId="{9E8292FE-5404-F24D-95E9-EF46367F1823}" srcOrd="9" destOrd="0" presId="urn:microsoft.com/office/officeart/2008/layout/LinedList"/>
    <dgm:cxn modelId="{60617E1E-391F-9E4E-8005-65FB9451723A}" type="presParOf" srcId="{9E8292FE-5404-F24D-95E9-EF46367F1823}" destId="{21C58A62-D5F8-4A43-86CD-B704518B3BBC}" srcOrd="0" destOrd="0" presId="urn:microsoft.com/office/officeart/2008/layout/LinedList"/>
    <dgm:cxn modelId="{C0549798-865C-ED4B-977A-DF655D5562CA}" type="presParOf" srcId="{9E8292FE-5404-F24D-95E9-EF46367F1823}" destId="{534F1C67-15DC-6243-B58F-33DB958C8751}" srcOrd="1" destOrd="0" presId="urn:microsoft.com/office/officeart/2008/layout/LinedList"/>
    <dgm:cxn modelId="{03668D40-B103-9844-A4E9-1D38F09A07D4}" type="presParOf" srcId="{937910B2-2EC1-9B48-9AE9-77A7D47F1171}" destId="{33848CA2-91B1-FC4B-A977-8981AA1FE88F}" srcOrd="10" destOrd="0" presId="urn:microsoft.com/office/officeart/2008/layout/LinedList"/>
    <dgm:cxn modelId="{51C95597-6E2A-0D44-9C2D-09E9DFE14737}" type="presParOf" srcId="{937910B2-2EC1-9B48-9AE9-77A7D47F1171}" destId="{77C75836-1184-4C4D-B51B-A522A6182B6F}" srcOrd="11" destOrd="0" presId="urn:microsoft.com/office/officeart/2008/layout/LinedList"/>
    <dgm:cxn modelId="{3CD866BE-3376-6848-8E75-2BEC28B03756}" type="presParOf" srcId="{77C75836-1184-4C4D-B51B-A522A6182B6F}" destId="{B0D9E97A-0765-7241-99D6-DE567808E725}" srcOrd="0" destOrd="0" presId="urn:microsoft.com/office/officeart/2008/layout/LinedList"/>
    <dgm:cxn modelId="{838451A7-3E58-3E42-A224-99975357D437}" type="presParOf" srcId="{77C75836-1184-4C4D-B51B-A522A6182B6F}" destId="{41EEDCB8-E020-C946-AF37-0EF37DE7ABCD}" srcOrd="1" destOrd="0" presId="urn:microsoft.com/office/officeart/2008/layout/LinedList"/>
    <dgm:cxn modelId="{34C99EA7-6515-7F40-A3A7-20F59EC29290}" type="presParOf" srcId="{937910B2-2EC1-9B48-9AE9-77A7D47F1171}" destId="{8873BFBC-DCE4-DD41-B4CA-B78A05568362}" srcOrd="12" destOrd="0" presId="urn:microsoft.com/office/officeart/2008/layout/LinedList"/>
    <dgm:cxn modelId="{A0579BD9-92D4-CE42-B6E8-1756D89B37BC}" type="presParOf" srcId="{937910B2-2EC1-9B48-9AE9-77A7D47F1171}" destId="{FCB5562D-8B75-4541-ACCB-9D1413C695B7}" srcOrd="13" destOrd="0" presId="urn:microsoft.com/office/officeart/2008/layout/LinedList"/>
    <dgm:cxn modelId="{A4F675E5-CBE6-C847-AD0B-2602BC31E1D3}" type="presParOf" srcId="{FCB5562D-8B75-4541-ACCB-9D1413C695B7}" destId="{36C82882-4C9E-424B-B123-FF385A6171B2}" srcOrd="0" destOrd="0" presId="urn:microsoft.com/office/officeart/2008/layout/LinedList"/>
    <dgm:cxn modelId="{879F5092-497C-2544-8848-465F2CC2A30A}" type="presParOf" srcId="{FCB5562D-8B75-4541-ACCB-9D1413C695B7}" destId="{3961FFA5-EE9C-8A4D-A9A5-9BB08ECA846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54199D-D968-43D4-8B97-EF1BA414D95B}"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7A1E642C-64FB-4756-9AA0-076D92166E82}">
      <dgm:prSet custT="1"/>
      <dgm:spPr/>
      <dgm:t>
        <a:bodyPr/>
        <a:lstStyle/>
        <a:p>
          <a:r>
            <a:rPr lang="en-CA" sz="1100" b="1" dirty="0"/>
            <a:t>Prendre le </a:t>
          </a:r>
          <a:r>
            <a:rPr lang="en-CA" sz="1100" b="1" dirty="0" err="1"/>
            <a:t>pouls</a:t>
          </a:r>
          <a:r>
            <a:rPr lang="en-CA" sz="1100" b="1" dirty="0"/>
            <a:t> </a:t>
          </a:r>
          <a:r>
            <a:rPr lang="en-CA" sz="1100" b="1" dirty="0" err="1"/>
            <a:t>quotidien</a:t>
          </a:r>
          <a:r>
            <a:rPr lang="en-CA" sz="1100" b="1" dirty="0"/>
            <a:t> de </a:t>
          </a:r>
          <a:r>
            <a:rPr lang="en-CA" sz="1100" b="1" dirty="0" err="1"/>
            <a:t>mon</a:t>
          </a:r>
          <a:r>
            <a:rPr lang="en-CA" sz="1100" b="1" dirty="0"/>
            <a:t> </a:t>
          </a:r>
          <a:r>
            <a:rPr lang="en-CA" sz="1100" b="1" dirty="0" err="1"/>
            <a:t>état</a:t>
          </a:r>
          <a:r>
            <a:rPr lang="en-CA" sz="1100" b="1" dirty="0"/>
            <a:t> d’esprit et de </a:t>
          </a:r>
          <a:r>
            <a:rPr lang="en-CA" sz="1100" b="1" dirty="0" err="1"/>
            <a:t>mon</a:t>
          </a:r>
          <a:r>
            <a:rPr lang="en-CA" sz="1100" b="1" dirty="0"/>
            <a:t> </a:t>
          </a:r>
          <a:r>
            <a:rPr lang="en-CA" sz="1100" b="1" dirty="0" err="1"/>
            <a:t>humeur</a:t>
          </a:r>
          <a:r>
            <a:rPr lang="en-CA" sz="1100" dirty="0"/>
            <a:t>, de </a:t>
          </a:r>
          <a:r>
            <a:rPr lang="en-CA" sz="1100" dirty="0" err="1"/>
            <a:t>mes</a:t>
          </a:r>
          <a:r>
            <a:rPr lang="en-CA" sz="1100" dirty="0"/>
            <a:t> sources de stress et de </a:t>
          </a:r>
          <a:r>
            <a:rPr lang="en-CA" sz="1100" dirty="0" err="1"/>
            <a:t>mes</a:t>
          </a:r>
          <a:r>
            <a:rPr lang="en-CA" sz="1100" dirty="0"/>
            <a:t> </a:t>
          </a:r>
          <a:r>
            <a:rPr lang="en-CA" sz="1100" dirty="0" err="1"/>
            <a:t>craintes</a:t>
          </a:r>
          <a:r>
            <a:rPr lang="en-CA" sz="1100" dirty="0"/>
            <a:t>. </a:t>
          </a:r>
          <a:endParaRPr lang="en-US" sz="1100" dirty="0"/>
        </a:p>
      </dgm:t>
    </dgm:pt>
    <dgm:pt modelId="{E91D96F3-A173-4C12-BC19-7B6463FB3074}" type="parTrans" cxnId="{044540B2-CAA5-4324-A662-3F9FA244FDDD}">
      <dgm:prSet/>
      <dgm:spPr/>
      <dgm:t>
        <a:bodyPr/>
        <a:lstStyle/>
        <a:p>
          <a:endParaRPr lang="en-US"/>
        </a:p>
      </dgm:t>
    </dgm:pt>
    <dgm:pt modelId="{BED00229-5AD9-4EA6-9935-A4223B69D94A}" type="sibTrans" cxnId="{044540B2-CAA5-4324-A662-3F9FA244FDDD}">
      <dgm:prSet/>
      <dgm:spPr/>
      <dgm:t>
        <a:bodyPr/>
        <a:lstStyle/>
        <a:p>
          <a:endParaRPr lang="en-US"/>
        </a:p>
      </dgm:t>
    </dgm:pt>
    <dgm:pt modelId="{1E22F81B-DDEB-4818-AA12-DB8CDFD0E719}">
      <dgm:prSet custT="1"/>
      <dgm:spPr/>
      <dgm:t>
        <a:bodyPr/>
        <a:lstStyle/>
        <a:p>
          <a:r>
            <a:rPr lang="en-CA" sz="1100" dirty="0"/>
            <a:t>Mon </a:t>
          </a:r>
          <a:r>
            <a:rPr lang="en-CA" sz="1100" i="1" dirty="0"/>
            <a:t>Body Scan! </a:t>
          </a:r>
          <a:endParaRPr lang="en-US" sz="1100" dirty="0"/>
        </a:p>
      </dgm:t>
    </dgm:pt>
    <dgm:pt modelId="{CBDAB789-4E97-4DE9-ADA4-DB234870157F}" type="parTrans" cxnId="{1036C9B6-7FE4-42AC-9F7F-09355E18A550}">
      <dgm:prSet/>
      <dgm:spPr/>
      <dgm:t>
        <a:bodyPr/>
        <a:lstStyle/>
        <a:p>
          <a:endParaRPr lang="en-US"/>
        </a:p>
      </dgm:t>
    </dgm:pt>
    <dgm:pt modelId="{BFC35F3C-A68A-4D1F-B677-2A60E1691565}" type="sibTrans" cxnId="{1036C9B6-7FE4-42AC-9F7F-09355E18A550}">
      <dgm:prSet/>
      <dgm:spPr/>
      <dgm:t>
        <a:bodyPr/>
        <a:lstStyle/>
        <a:p>
          <a:endParaRPr lang="en-US"/>
        </a:p>
      </dgm:t>
    </dgm:pt>
    <dgm:pt modelId="{AA306EDA-0F99-42C8-9B7E-5AEF77BC0362}">
      <dgm:prSet/>
      <dgm:spPr/>
      <dgm:t>
        <a:bodyPr/>
        <a:lstStyle/>
        <a:p>
          <a:r>
            <a:rPr lang="en-CA" dirty="0" err="1"/>
            <a:t>Tendre</a:t>
          </a:r>
          <a:r>
            <a:rPr lang="en-CA" dirty="0"/>
            <a:t> </a:t>
          </a:r>
          <a:r>
            <a:rPr lang="en-CA" dirty="0" err="1"/>
            <a:t>vers</a:t>
          </a:r>
          <a:r>
            <a:rPr lang="en-CA" dirty="0"/>
            <a:t> </a:t>
          </a:r>
          <a:r>
            <a:rPr lang="en-CA" dirty="0" err="1"/>
            <a:t>l’équilibre</a:t>
          </a:r>
          <a:r>
            <a:rPr lang="en-CA" dirty="0"/>
            <a:t> du </a:t>
          </a:r>
          <a:r>
            <a:rPr lang="en-CA" dirty="0" err="1"/>
            <a:t>mieux</a:t>
          </a:r>
          <a:r>
            <a:rPr lang="en-CA" dirty="0"/>
            <a:t> que je le </a:t>
          </a:r>
          <a:r>
            <a:rPr lang="en-CA" dirty="0" err="1"/>
            <a:t>peux</a:t>
          </a:r>
          <a:r>
            <a:rPr lang="en-CA" dirty="0"/>
            <a:t>, sans non plus </a:t>
          </a:r>
          <a:r>
            <a:rPr lang="en-CA" dirty="0" err="1"/>
            <a:t>en</a:t>
          </a:r>
          <a:r>
            <a:rPr lang="en-CA" dirty="0"/>
            <a:t> faire </a:t>
          </a:r>
          <a:r>
            <a:rPr lang="en-CA" dirty="0" err="1"/>
            <a:t>une</a:t>
          </a:r>
          <a:r>
            <a:rPr lang="en-CA" dirty="0"/>
            <a:t> obsession! </a:t>
          </a:r>
          <a:endParaRPr lang="en-US" dirty="0"/>
        </a:p>
      </dgm:t>
    </dgm:pt>
    <dgm:pt modelId="{410FEAC7-05BC-4DB2-A5EF-A04BD36DB824}" type="parTrans" cxnId="{C667F171-579A-4E14-B4B5-94A6892EEF25}">
      <dgm:prSet/>
      <dgm:spPr/>
      <dgm:t>
        <a:bodyPr/>
        <a:lstStyle/>
        <a:p>
          <a:endParaRPr lang="en-US"/>
        </a:p>
      </dgm:t>
    </dgm:pt>
    <dgm:pt modelId="{EC4DE3F9-77A6-4280-A2FD-323AE68E3301}" type="sibTrans" cxnId="{C667F171-579A-4E14-B4B5-94A6892EEF25}">
      <dgm:prSet/>
      <dgm:spPr/>
      <dgm:t>
        <a:bodyPr/>
        <a:lstStyle/>
        <a:p>
          <a:endParaRPr lang="en-US"/>
        </a:p>
      </dgm:t>
    </dgm:pt>
    <dgm:pt modelId="{46683085-FBBF-4EE0-8940-12507A9CE3BF}">
      <dgm:prSet/>
      <dgm:spPr/>
      <dgm:t>
        <a:bodyPr/>
        <a:lstStyle/>
        <a:p>
          <a:r>
            <a:rPr lang="en-CA" dirty="0"/>
            <a:t>Prendre </a:t>
          </a:r>
          <a:r>
            <a:rPr lang="en-CA" dirty="0" err="1"/>
            <a:t>en</a:t>
          </a:r>
          <a:r>
            <a:rPr lang="en-CA" dirty="0"/>
            <a:t> </a:t>
          </a:r>
          <a:r>
            <a:rPr lang="en-CA" dirty="0" err="1"/>
            <a:t>considération</a:t>
          </a:r>
          <a:r>
            <a:rPr lang="en-CA" dirty="0"/>
            <a:t> </a:t>
          </a:r>
          <a:r>
            <a:rPr lang="en-CA" dirty="0" err="1"/>
            <a:t>mon</a:t>
          </a:r>
          <a:r>
            <a:rPr lang="en-CA" dirty="0"/>
            <a:t> </a:t>
          </a:r>
          <a:r>
            <a:rPr lang="en-CA" dirty="0" err="1"/>
            <a:t>état</a:t>
          </a:r>
          <a:r>
            <a:rPr lang="en-CA" dirty="0"/>
            <a:t> au courant de </a:t>
          </a:r>
          <a:r>
            <a:rPr lang="en-CA" dirty="0" err="1"/>
            <a:t>toutes</a:t>
          </a:r>
          <a:r>
            <a:rPr lang="en-CA" dirty="0"/>
            <a:t> </a:t>
          </a:r>
          <a:r>
            <a:rPr lang="en-CA" dirty="0" err="1"/>
            <a:t>mes</a:t>
          </a:r>
          <a:r>
            <a:rPr lang="en-CA" dirty="0"/>
            <a:t> </a:t>
          </a:r>
          <a:r>
            <a:rPr lang="en-CA" dirty="0" err="1"/>
            <a:t>activités</a:t>
          </a:r>
          <a:r>
            <a:rPr lang="en-CA" dirty="0"/>
            <a:t> de la </a:t>
          </a:r>
          <a:r>
            <a:rPr lang="en-CA" dirty="0" err="1"/>
            <a:t>journée</a:t>
          </a:r>
          <a:r>
            <a:rPr lang="en-CA" dirty="0"/>
            <a:t> et le respecter : </a:t>
          </a:r>
          <a:endParaRPr lang="en-US" dirty="0"/>
        </a:p>
      </dgm:t>
    </dgm:pt>
    <dgm:pt modelId="{10D0A076-F78C-475F-B8BB-81FD0A0E0F54}" type="parTrans" cxnId="{505750D1-633D-4EB0-A4A1-B48EB524426E}">
      <dgm:prSet/>
      <dgm:spPr/>
      <dgm:t>
        <a:bodyPr/>
        <a:lstStyle/>
        <a:p>
          <a:endParaRPr lang="en-US"/>
        </a:p>
      </dgm:t>
    </dgm:pt>
    <dgm:pt modelId="{2FF2FBD8-8E42-4A80-839F-2B80FA844E0C}" type="sibTrans" cxnId="{505750D1-633D-4EB0-A4A1-B48EB524426E}">
      <dgm:prSet/>
      <dgm:spPr/>
      <dgm:t>
        <a:bodyPr/>
        <a:lstStyle/>
        <a:p>
          <a:endParaRPr lang="en-US"/>
        </a:p>
      </dgm:t>
    </dgm:pt>
    <dgm:pt modelId="{CA00C2C2-3F9B-45CE-BF17-39894A941BFD}">
      <dgm:prSet/>
      <dgm:spPr/>
      <dgm:t>
        <a:bodyPr/>
        <a:lstStyle/>
        <a:p>
          <a:r>
            <a:rPr lang="en-CA"/>
            <a:t>Ex : si très fatiguée, éviter de me surmener dans les sports (marcher au lieu de courir), dans la quantité de travail, etc. </a:t>
          </a:r>
          <a:endParaRPr lang="en-US"/>
        </a:p>
      </dgm:t>
    </dgm:pt>
    <dgm:pt modelId="{E7B21DE5-B299-4747-96B5-9429260AD344}" type="parTrans" cxnId="{B6737DFE-2274-4E29-9455-BEE5CEA97BAA}">
      <dgm:prSet/>
      <dgm:spPr/>
      <dgm:t>
        <a:bodyPr/>
        <a:lstStyle/>
        <a:p>
          <a:endParaRPr lang="en-US"/>
        </a:p>
      </dgm:t>
    </dgm:pt>
    <dgm:pt modelId="{4E773753-8C87-4642-BD85-9482D8811D7E}" type="sibTrans" cxnId="{B6737DFE-2274-4E29-9455-BEE5CEA97BAA}">
      <dgm:prSet/>
      <dgm:spPr/>
      <dgm:t>
        <a:bodyPr/>
        <a:lstStyle/>
        <a:p>
          <a:endParaRPr lang="en-US"/>
        </a:p>
      </dgm:t>
    </dgm:pt>
    <dgm:pt modelId="{D86D67B4-65F9-46DD-9582-319CE98F0613}">
      <dgm:prSet/>
      <dgm:spPr/>
      <dgm:t>
        <a:bodyPr/>
        <a:lstStyle/>
        <a:p>
          <a:r>
            <a:rPr lang="en-CA"/>
            <a:t>Si très stressée, éviter de regarder mon agenda des trois prochaines semaines, etc... </a:t>
          </a:r>
          <a:endParaRPr lang="en-US"/>
        </a:p>
      </dgm:t>
    </dgm:pt>
    <dgm:pt modelId="{6257F009-FE77-4706-B91C-866B3C1501F0}" type="parTrans" cxnId="{56A87DC4-A48B-464E-9E05-7136CE25DB07}">
      <dgm:prSet/>
      <dgm:spPr/>
      <dgm:t>
        <a:bodyPr/>
        <a:lstStyle/>
        <a:p>
          <a:endParaRPr lang="en-US"/>
        </a:p>
      </dgm:t>
    </dgm:pt>
    <dgm:pt modelId="{6CF9B4FB-0BB3-45F3-8B67-4CA51639EA97}" type="sibTrans" cxnId="{56A87DC4-A48B-464E-9E05-7136CE25DB07}">
      <dgm:prSet/>
      <dgm:spPr/>
      <dgm:t>
        <a:bodyPr/>
        <a:lstStyle/>
        <a:p>
          <a:endParaRPr lang="en-US"/>
        </a:p>
      </dgm:t>
    </dgm:pt>
    <dgm:pt modelId="{750670D6-7EA0-F34E-B4D9-040CC97EC054}" type="pres">
      <dgm:prSet presAssocID="{5554199D-D968-43D4-8B97-EF1BA414D95B}" presName="outerComposite" presStyleCnt="0">
        <dgm:presLayoutVars>
          <dgm:chMax val="5"/>
          <dgm:dir/>
          <dgm:resizeHandles val="exact"/>
        </dgm:presLayoutVars>
      </dgm:prSet>
      <dgm:spPr/>
    </dgm:pt>
    <dgm:pt modelId="{EAC24A02-E1AF-F843-BA68-77EB8781DC98}" type="pres">
      <dgm:prSet presAssocID="{5554199D-D968-43D4-8B97-EF1BA414D95B}" presName="dummyMaxCanvas" presStyleCnt="0">
        <dgm:presLayoutVars/>
      </dgm:prSet>
      <dgm:spPr/>
    </dgm:pt>
    <dgm:pt modelId="{980E7E15-9E1F-DA4B-88AA-7CE7E79BCCEE}" type="pres">
      <dgm:prSet presAssocID="{5554199D-D968-43D4-8B97-EF1BA414D95B}" presName="FourNodes_1" presStyleLbl="node1" presStyleIdx="0" presStyleCnt="4">
        <dgm:presLayoutVars>
          <dgm:bulletEnabled val="1"/>
        </dgm:presLayoutVars>
      </dgm:prSet>
      <dgm:spPr/>
    </dgm:pt>
    <dgm:pt modelId="{213F1477-3D6D-3D45-870D-AEBB826C19E6}" type="pres">
      <dgm:prSet presAssocID="{5554199D-D968-43D4-8B97-EF1BA414D95B}" presName="FourNodes_2" presStyleLbl="node1" presStyleIdx="1" presStyleCnt="4">
        <dgm:presLayoutVars>
          <dgm:bulletEnabled val="1"/>
        </dgm:presLayoutVars>
      </dgm:prSet>
      <dgm:spPr/>
    </dgm:pt>
    <dgm:pt modelId="{A10891F9-77D6-6141-AE71-D2E75A802B98}" type="pres">
      <dgm:prSet presAssocID="{5554199D-D968-43D4-8B97-EF1BA414D95B}" presName="FourNodes_3" presStyleLbl="node1" presStyleIdx="2" presStyleCnt="4">
        <dgm:presLayoutVars>
          <dgm:bulletEnabled val="1"/>
        </dgm:presLayoutVars>
      </dgm:prSet>
      <dgm:spPr/>
    </dgm:pt>
    <dgm:pt modelId="{1B3D9E3B-8A0B-1548-B79A-E2AFD194F171}" type="pres">
      <dgm:prSet presAssocID="{5554199D-D968-43D4-8B97-EF1BA414D95B}" presName="FourNodes_4" presStyleLbl="node1" presStyleIdx="3" presStyleCnt="4" custLinFactNeighborX="-55" custLinFactNeighborY="7312">
        <dgm:presLayoutVars>
          <dgm:bulletEnabled val="1"/>
        </dgm:presLayoutVars>
      </dgm:prSet>
      <dgm:spPr/>
    </dgm:pt>
    <dgm:pt modelId="{9E71B7F2-12D3-A144-8923-C1EC9BA4276A}" type="pres">
      <dgm:prSet presAssocID="{5554199D-D968-43D4-8B97-EF1BA414D95B}" presName="FourConn_1-2" presStyleLbl="fgAccFollowNode1" presStyleIdx="0" presStyleCnt="3">
        <dgm:presLayoutVars>
          <dgm:bulletEnabled val="1"/>
        </dgm:presLayoutVars>
      </dgm:prSet>
      <dgm:spPr/>
    </dgm:pt>
    <dgm:pt modelId="{BDA2DB3E-ED05-1947-BA48-0426D864EC9A}" type="pres">
      <dgm:prSet presAssocID="{5554199D-D968-43D4-8B97-EF1BA414D95B}" presName="FourConn_2-3" presStyleLbl="fgAccFollowNode1" presStyleIdx="1" presStyleCnt="3">
        <dgm:presLayoutVars>
          <dgm:bulletEnabled val="1"/>
        </dgm:presLayoutVars>
      </dgm:prSet>
      <dgm:spPr/>
    </dgm:pt>
    <dgm:pt modelId="{15224682-366F-4340-B9AE-B60EC146DA1F}" type="pres">
      <dgm:prSet presAssocID="{5554199D-D968-43D4-8B97-EF1BA414D95B}" presName="FourConn_3-4" presStyleLbl="fgAccFollowNode1" presStyleIdx="2" presStyleCnt="3">
        <dgm:presLayoutVars>
          <dgm:bulletEnabled val="1"/>
        </dgm:presLayoutVars>
      </dgm:prSet>
      <dgm:spPr/>
    </dgm:pt>
    <dgm:pt modelId="{C9ACC6FA-CE9F-4846-B55F-B4FCBC146054}" type="pres">
      <dgm:prSet presAssocID="{5554199D-D968-43D4-8B97-EF1BA414D95B}" presName="FourNodes_1_text" presStyleLbl="node1" presStyleIdx="3" presStyleCnt="4">
        <dgm:presLayoutVars>
          <dgm:bulletEnabled val="1"/>
        </dgm:presLayoutVars>
      </dgm:prSet>
      <dgm:spPr/>
    </dgm:pt>
    <dgm:pt modelId="{852B9347-CD73-E943-B172-9570C742D30D}" type="pres">
      <dgm:prSet presAssocID="{5554199D-D968-43D4-8B97-EF1BA414D95B}" presName="FourNodes_2_text" presStyleLbl="node1" presStyleIdx="3" presStyleCnt="4">
        <dgm:presLayoutVars>
          <dgm:bulletEnabled val="1"/>
        </dgm:presLayoutVars>
      </dgm:prSet>
      <dgm:spPr/>
    </dgm:pt>
    <dgm:pt modelId="{A0FED03C-22DA-E64C-84AC-58BCCC25D01D}" type="pres">
      <dgm:prSet presAssocID="{5554199D-D968-43D4-8B97-EF1BA414D95B}" presName="FourNodes_3_text" presStyleLbl="node1" presStyleIdx="3" presStyleCnt="4">
        <dgm:presLayoutVars>
          <dgm:bulletEnabled val="1"/>
        </dgm:presLayoutVars>
      </dgm:prSet>
      <dgm:spPr/>
    </dgm:pt>
    <dgm:pt modelId="{E6FC8046-F931-1844-88BE-17D02F28A108}" type="pres">
      <dgm:prSet presAssocID="{5554199D-D968-43D4-8B97-EF1BA414D95B}" presName="FourNodes_4_text" presStyleLbl="node1" presStyleIdx="3" presStyleCnt="4">
        <dgm:presLayoutVars>
          <dgm:bulletEnabled val="1"/>
        </dgm:presLayoutVars>
      </dgm:prSet>
      <dgm:spPr/>
    </dgm:pt>
  </dgm:ptLst>
  <dgm:cxnLst>
    <dgm:cxn modelId="{C6197500-3D6F-FA47-8555-AEE7F6E68B15}" type="presOf" srcId="{AA306EDA-0F99-42C8-9B7E-5AEF77BC0362}" destId="{852B9347-CD73-E943-B172-9570C742D30D}" srcOrd="1" destOrd="0" presId="urn:microsoft.com/office/officeart/2005/8/layout/vProcess5"/>
    <dgm:cxn modelId="{A925A131-E599-BF40-890C-EBBFBA796F14}" type="presOf" srcId="{AA306EDA-0F99-42C8-9B7E-5AEF77BC0362}" destId="{213F1477-3D6D-3D45-870D-AEBB826C19E6}" srcOrd="0" destOrd="0" presId="urn:microsoft.com/office/officeart/2005/8/layout/vProcess5"/>
    <dgm:cxn modelId="{CA168D4D-3BB5-8F45-943D-89CBFA5FC715}" type="presOf" srcId="{D86D67B4-65F9-46DD-9582-319CE98F0613}" destId="{1B3D9E3B-8A0B-1548-B79A-E2AFD194F171}" srcOrd="0" destOrd="0" presId="urn:microsoft.com/office/officeart/2005/8/layout/vProcess5"/>
    <dgm:cxn modelId="{EB8E7C53-7E6E-CD48-A28F-403F70F6B8D3}" type="presOf" srcId="{46683085-FBBF-4EE0-8940-12507A9CE3BF}" destId="{A10891F9-77D6-6141-AE71-D2E75A802B98}" srcOrd="0" destOrd="0" presId="urn:microsoft.com/office/officeart/2005/8/layout/vProcess5"/>
    <dgm:cxn modelId="{3555A25B-0346-2248-B89D-A287BF1EB672}" type="presOf" srcId="{CA00C2C2-3F9B-45CE-BF17-39894A941BFD}" destId="{A10891F9-77D6-6141-AE71-D2E75A802B98}" srcOrd="0" destOrd="1" presId="urn:microsoft.com/office/officeart/2005/8/layout/vProcess5"/>
    <dgm:cxn modelId="{D7BF5D6A-B466-5546-85DE-1BFC48250E59}" type="presOf" srcId="{7A1E642C-64FB-4756-9AA0-076D92166E82}" destId="{980E7E15-9E1F-DA4B-88AA-7CE7E79BCCEE}" srcOrd="0" destOrd="0" presId="urn:microsoft.com/office/officeart/2005/8/layout/vProcess5"/>
    <dgm:cxn modelId="{C667F171-579A-4E14-B4B5-94A6892EEF25}" srcId="{5554199D-D968-43D4-8B97-EF1BA414D95B}" destId="{AA306EDA-0F99-42C8-9B7E-5AEF77BC0362}" srcOrd="1" destOrd="0" parTransId="{410FEAC7-05BC-4DB2-A5EF-A04BD36DB824}" sibTransId="{EC4DE3F9-77A6-4280-A2FD-323AE68E3301}"/>
    <dgm:cxn modelId="{D20784A1-A5D2-A045-8F13-50BE65B78135}" type="presOf" srcId="{EC4DE3F9-77A6-4280-A2FD-323AE68E3301}" destId="{BDA2DB3E-ED05-1947-BA48-0426D864EC9A}" srcOrd="0" destOrd="0" presId="urn:microsoft.com/office/officeart/2005/8/layout/vProcess5"/>
    <dgm:cxn modelId="{7D430FA2-67A0-664C-9AA0-E82B694D08BD}" type="presOf" srcId="{D86D67B4-65F9-46DD-9582-319CE98F0613}" destId="{E6FC8046-F931-1844-88BE-17D02F28A108}" srcOrd="1" destOrd="0" presId="urn:microsoft.com/office/officeart/2005/8/layout/vProcess5"/>
    <dgm:cxn modelId="{85723DA2-377F-0843-B984-1C338FFAC703}" type="presOf" srcId="{7A1E642C-64FB-4756-9AA0-076D92166E82}" destId="{C9ACC6FA-CE9F-4846-B55F-B4FCBC146054}" srcOrd="1" destOrd="0" presId="urn:microsoft.com/office/officeart/2005/8/layout/vProcess5"/>
    <dgm:cxn modelId="{044540B2-CAA5-4324-A662-3F9FA244FDDD}" srcId="{5554199D-D968-43D4-8B97-EF1BA414D95B}" destId="{7A1E642C-64FB-4756-9AA0-076D92166E82}" srcOrd="0" destOrd="0" parTransId="{E91D96F3-A173-4C12-BC19-7B6463FB3074}" sibTransId="{BED00229-5AD9-4EA6-9935-A4223B69D94A}"/>
    <dgm:cxn modelId="{1036C9B6-7FE4-42AC-9F7F-09355E18A550}" srcId="{7A1E642C-64FB-4756-9AA0-076D92166E82}" destId="{1E22F81B-DDEB-4818-AA12-DB8CDFD0E719}" srcOrd="0" destOrd="0" parTransId="{CBDAB789-4E97-4DE9-ADA4-DB234870157F}" sibTransId="{BFC35F3C-A68A-4D1F-B677-2A60E1691565}"/>
    <dgm:cxn modelId="{3807E0B6-FE7F-FB43-859F-0B1CB7A3B9B0}" type="presOf" srcId="{46683085-FBBF-4EE0-8940-12507A9CE3BF}" destId="{A0FED03C-22DA-E64C-84AC-58BCCC25D01D}" srcOrd="1" destOrd="0" presId="urn:microsoft.com/office/officeart/2005/8/layout/vProcess5"/>
    <dgm:cxn modelId="{D2C46FB8-860B-074E-922B-10A6782E6DBC}" type="presOf" srcId="{1E22F81B-DDEB-4818-AA12-DB8CDFD0E719}" destId="{980E7E15-9E1F-DA4B-88AA-7CE7E79BCCEE}" srcOrd="0" destOrd="1" presId="urn:microsoft.com/office/officeart/2005/8/layout/vProcess5"/>
    <dgm:cxn modelId="{468472BC-7B43-3E48-896F-4B6FC848E4F4}" type="presOf" srcId="{BED00229-5AD9-4EA6-9935-A4223B69D94A}" destId="{9E71B7F2-12D3-A144-8923-C1EC9BA4276A}" srcOrd="0" destOrd="0" presId="urn:microsoft.com/office/officeart/2005/8/layout/vProcess5"/>
    <dgm:cxn modelId="{56A87DC4-A48B-464E-9E05-7136CE25DB07}" srcId="{5554199D-D968-43D4-8B97-EF1BA414D95B}" destId="{D86D67B4-65F9-46DD-9582-319CE98F0613}" srcOrd="3" destOrd="0" parTransId="{6257F009-FE77-4706-B91C-866B3C1501F0}" sibTransId="{6CF9B4FB-0BB3-45F3-8B67-4CA51639EA97}"/>
    <dgm:cxn modelId="{505750D1-633D-4EB0-A4A1-B48EB524426E}" srcId="{5554199D-D968-43D4-8B97-EF1BA414D95B}" destId="{46683085-FBBF-4EE0-8940-12507A9CE3BF}" srcOrd="2" destOrd="0" parTransId="{10D0A076-F78C-475F-B8BB-81FD0A0E0F54}" sibTransId="{2FF2FBD8-8E42-4A80-839F-2B80FA844E0C}"/>
    <dgm:cxn modelId="{F41D3BE2-94F8-1C48-AE67-9611BE5B4438}" type="presOf" srcId="{2FF2FBD8-8E42-4A80-839F-2B80FA844E0C}" destId="{15224682-366F-4340-B9AE-B60EC146DA1F}" srcOrd="0" destOrd="0" presId="urn:microsoft.com/office/officeart/2005/8/layout/vProcess5"/>
    <dgm:cxn modelId="{935E44E2-90D9-544F-80FB-76544D84BAC6}" type="presOf" srcId="{CA00C2C2-3F9B-45CE-BF17-39894A941BFD}" destId="{A0FED03C-22DA-E64C-84AC-58BCCC25D01D}" srcOrd="1" destOrd="1" presId="urn:microsoft.com/office/officeart/2005/8/layout/vProcess5"/>
    <dgm:cxn modelId="{4A7964F5-AAB3-9B4A-9EF1-A5F8DBC281B5}" type="presOf" srcId="{1E22F81B-DDEB-4818-AA12-DB8CDFD0E719}" destId="{C9ACC6FA-CE9F-4846-B55F-B4FCBC146054}" srcOrd="1" destOrd="1" presId="urn:microsoft.com/office/officeart/2005/8/layout/vProcess5"/>
    <dgm:cxn modelId="{F89B38FC-3CF3-374A-BDEE-0B031366826B}" type="presOf" srcId="{5554199D-D968-43D4-8B97-EF1BA414D95B}" destId="{750670D6-7EA0-F34E-B4D9-040CC97EC054}" srcOrd="0" destOrd="0" presId="urn:microsoft.com/office/officeart/2005/8/layout/vProcess5"/>
    <dgm:cxn modelId="{B6737DFE-2274-4E29-9455-BEE5CEA97BAA}" srcId="{46683085-FBBF-4EE0-8940-12507A9CE3BF}" destId="{CA00C2C2-3F9B-45CE-BF17-39894A941BFD}" srcOrd="0" destOrd="0" parTransId="{E7B21DE5-B299-4747-96B5-9429260AD344}" sibTransId="{4E773753-8C87-4642-BD85-9482D8811D7E}"/>
    <dgm:cxn modelId="{EEB5BD3E-EC96-A140-B6AC-24ECC2AD6AA7}" type="presParOf" srcId="{750670D6-7EA0-F34E-B4D9-040CC97EC054}" destId="{EAC24A02-E1AF-F843-BA68-77EB8781DC98}" srcOrd="0" destOrd="0" presId="urn:microsoft.com/office/officeart/2005/8/layout/vProcess5"/>
    <dgm:cxn modelId="{6707ED21-D405-BE40-975B-49D09C62EED0}" type="presParOf" srcId="{750670D6-7EA0-F34E-B4D9-040CC97EC054}" destId="{980E7E15-9E1F-DA4B-88AA-7CE7E79BCCEE}" srcOrd="1" destOrd="0" presId="urn:microsoft.com/office/officeart/2005/8/layout/vProcess5"/>
    <dgm:cxn modelId="{BCAC6A51-AD6F-604C-A04E-E5D6AA07D77F}" type="presParOf" srcId="{750670D6-7EA0-F34E-B4D9-040CC97EC054}" destId="{213F1477-3D6D-3D45-870D-AEBB826C19E6}" srcOrd="2" destOrd="0" presId="urn:microsoft.com/office/officeart/2005/8/layout/vProcess5"/>
    <dgm:cxn modelId="{CD160AD6-0B8E-134C-9C06-81C16460AC68}" type="presParOf" srcId="{750670D6-7EA0-F34E-B4D9-040CC97EC054}" destId="{A10891F9-77D6-6141-AE71-D2E75A802B98}" srcOrd="3" destOrd="0" presId="urn:microsoft.com/office/officeart/2005/8/layout/vProcess5"/>
    <dgm:cxn modelId="{8DD4EA0B-BEE1-1941-AA3B-3B93A5965FC1}" type="presParOf" srcId="{750670D6-7EA0-F34E-B4D9-040CC97EC054}" destId="{1B3D9E3B-8A0B-1548-B79A-E2AFD194F171}" srcOrd="4" destOrd="0" presId="urn:microsoft.com/office/officeart/2005/8/layout/vProcess5"/>
    <dgm:cxn modelId="{8F0E41F8-B637-1641-8DD7-B6C9CB8C0108}" type="presParOf" srcId="{750670D6-7EA0-F34E-B4D9-040CC97EC054}" destId="{9E71B7F2-12D3-A144-8923-C1EC9BA4276A}" srcOrd="5" destOrd="0" presId="urn:microsoft.com/office/officeart/2005/8/layout/vProcess5"/>
    <dgm:cxn modelId="{B1D2AC53-A8A8-F446-AFF4-9B37BB61E8AF}" type="presParOf" srcId="{750670D6-7EA0-F34E-B4D9-040CC97EC054}" destId="{BDA2DB3E-ED05-1947-BA48-0426D864EC9A}" srcOrd="6" destOrd="0" presId="urn:microsoft.com/office/officeart/2005/8/layout/vProcess5"/>
    <dgm:cxn modelId="{39E140F3-8D80-A445-9217-F02D594960B7}" type="presParOf" srcId="{750670D6-7EA0-F34E-B4D9-040CC97EC054}" destId="{15224682-366F-4340-B9AE-B60EC146DA1F}" srcOrd="7" destOrd="0" presId="urn:microsoft.com/office/officeart/2005/8/layout/vProcess5"/>
    <dgm:cxn modelId="{CA9704A3-A3EF-DD4F-BCA1-95A4B3E6B125}" type="presParOf" srcId="{750670D6-7EA0-F34E-B4D9-040CC97EC054}" destId="{C9ACC6FA-CE9F-4846-B55F-B4FCBC146054}" srcOrd="8" destOrd="0" presId="urn:microsoft.com/office/officeart/2005/8/layout/vProcess5"/>
    <dgm:cxn modelId="{3E874A02-4F81-C746-9D63-F8F98B63F8A9}" type="presParOf" srcId="{750670D6-7EA0-F34E-B4D9-040CC97EC054}" destId="{852B9347-CD73-E943-B172-9570C742D30D}" srcOrd="9" destOrd="0" presId="urn:microsoft.com/office/officeart/2005/8/layout/vProcess5"/>
    <dgm:cxn modelId="{149B4406-3E82-7D4B-BDE9-09C0C2023A46}" type="presParOf" srcId="{750670D6-7EA0-F34E-B4D9-040CC97EC054}" destId="{A0FED03C-22DA-E64C-84AC-58BCCC25D01D}" srcOrd="10" destOrd="0" presId="urn:microsoft.com/office/officeart/2005/8/layout/vProcess5"/>
    <dgm:cxn modelId="{8F84F621-029D-9F44-B08B-442741B2E53C}" type="presParOf" srcId="{750670D6-7EA0-F34E-B4D9-040CC97EC054}" destId="{E6FC8046-F931-1844-88BE-17D02F28A10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CAE739-54B3-4543-B545-B68047B8843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19A18DE-35A7-4E13-9EAB-59E5E139214B}">
      <dgm:prSet/>
      <dgm:spPr/>
      <dgm:t>
        <a:bodyPr/>
        <a:lstStyle/>
        <a:p>
          <a:r>
            <a:rPr lang="en-CA"/>
            <a:t>On ne peut juger de l’état de santé mentale d’un autre car celui-ci dépend d’éléments allant bien au-delà que ce que l’on peut percevoir… </a:t>
          </a:r>
          <a:endParaRPr lang="en-US"/>
        </a:p>
      </dgm:t>
    </dgm:pt>
    <dgm:pt modelId="{D9276DA3-F15C-4BB5-9186-B9A7C020DD4B}" type="parTrans" cxnId="{A4E0163A-6D75-4B45-A3AC-F15C3CF2E5A2}">
      <dgm:prSet/>
      <dgm:spPr/>
      <dgm:t>
        <a:bodyPr/>
        <a:lstStyle/>
        <a:p>
          <a:endParaRPr lang="en-US"/>
        </a:p>
      </dgm:t>
    </dgm:pt>
    <dgm:pt modelId="{B5736FAE-FBAB-4372-B7FB-9C4E9FE811D7}" type="sibTrans" cxnId="{A4E0163A-6D75-4B45-A3AC-F15C3CF2E5A2}">
      <dgm:prSet/>
      <dgm:spPr/>
      <dgm:t>
        <a:bodyPr/>
        <a:lstStyle/>
        <a:p>
          <a:endParaRPr lang="en-US"/>
        </a:p>
      </dgm:t>
    </dgm:pt>
    <dgm:pt modelId="{B2FF78DD-1887-49BD-83FE-2450D115FAAF}">
      <dgm:prSet/>
      <dgm:spPr/>
      <dgm:t>
        <a:bodyPr/>
        <a:lstStyle/>
        <a:p>
          <a:r>
            <a:rPr lang="en-CA"/>
            <a:t>A-t-on réellement idée de TOUS  les facteurs qui entrent en compte dans l’état de santé psychologique et/ou physiologique d’un individu? </a:t>
          </a:r>
          <a:endParaRPr lang="en-US"/>
        </a:p>
      </dgm:t>
    </dgm:pt>
    <dgm:pt modelId="{ED79A4C6-24D2-4617-97EC-357AB4A10CAD}" type="parTrans" cxnId="{B76EBB5C-EB0B-4C1B-9B45-C85750C8463A}">
      <dgm:prSet/>
      <dgm:spPr/>
      <dgm:t>
        <a:bodyPr/>
        <a:lstStyle/>
        <a:p>
          <a:endParaRPr lang="en-US"/>
        </a:p>
      </dgm:t>
    </dgm:pt>
    <dgm:pt modelId="{06139D7F-9481-46C7-A6E5-A9F3DA0A22A6}" type="sibTrans" cxnId="{B76EBB5C-EB0B-4C1B-9B45-C85750C8463A}">
      <dgm:prSet/>
      <dgm:spPr/>
      <dgm:t>
        <a:bodyPr/>
        <a:lstStyle/>
        <a:p>
          <a:endParaRPr lang="en-US"/>
        </a:p>
      </dgm:t>
    </dgm:pt>
    <dgm:pt modelId="{74EA8DE4-E8B5-48FF-A833-0BB114C10311}">
      <dgm:prSet/>
      <dgm:spPr/>
      <dgm:t>
        <a:bodyPr/>
        <a:lstStyle/>
        <a:p>
          <a:r>
            <a:rPr lang="en-CA" dirty="0"/>
            <a:t>La </a:t>
          </a:r>
          <a:r>
            <a:rPr lang="en-CA" dirty="0" err="1"/>
            <a:t>santé</a:t>
          </a:r>
          <a:r>
            <a:rPr lang="en-CA" dirty="0"/>
            <a:t> </a:t>
          </a:r>
          <a:r>
            <a:rPr lang="en-CA" dirty="0" err="1"/>
            <a:t>mentale</a:t>
          </a:r>
          <a:r>
            <a:rPr lang="en-CA" dirty="0"/>
            <a:t> d’un </a:t>
          </a:r>
          <a:r>
            <a:rPr lang="en-CA" dirty="0" err="1"/>
            <a:t>individu</a:t>
          </a:r>
          <a:r>
            <a:rPr lang="en-CA" dirty="0"/>
            <a:t> </a:t>
          </a:r>
          <a:r>
            <a:rPr lang="en-CA" dirty="0" err="1"/>
            <a:t>est</a:t>
          </a:r>
          <a:r>
            <a:rPr lang="en-CA" dirty="0"/>
            <a:t> </a:t>
          </a:r>
          <a:r>
            <a:rPr lang="en-CA" dirty="0" err="1"/>
            <a:t>multifactorielle</a:t>
          </a:r>
          <a:r>
            <a:rPr lang="en-CA" dirty="0"/>
            <a:t>, </a:t>
          </a:r>
          <a:r>
            <a:rPr lang="en-CA" dirty="0" err="1"/>
            <a:t>biopsychosociale</a:t>
          </a:r>
          <a:r>
            <a:rPr lang="en-CA" dirty="0"/>
            <a:t> et tout </a:t>
          </a:r>
          <a:r>
            <a:rPr lang="en-CA" dirty="0" err="1"/>
            <a:t>est</a:t>
          </a:r>
          <a:r>
            <a:rPr lang="en-CA" dirty="0"/>
            <a:t> </a:t>
          </a:r>
          <a:r>
            <a:rPr lang="en-CA" dirty="0" err="1"/>
            <a:t>parsemé</a:t>
          </a:r>
          <a:r>
            <a:rPr lang="en-CA" dirty="0"/>
            <a:t> de </a:t>
          </a:r>
          <a:r>
            <a:rPr lang="en-CA" dirty="0" err="1"/>
            <a:t>facteurs</a:t>
          </a:r>
          <a:r>
            <a:rPr lang="en-CA" dirty="0"/>
            <a:t> de </a:t>
          </a:r>
          <a:r>
            <a:rPr lang="en-CA" dirty="0" err="1"/>
            <a:t>risque</a:t>
          </a:r>
          <a:r>
            <a:rPr lang="en-CA" dirty="0"/>
            <a:t> et de protection. </a:t>
          </a:r>
          <a:endParaRPr lang="en-US" dirty="0"/>
        </a:p>
      </dgm:t>
    </dgm:pt>
    <dgm:pt modelId="{39D8E62F-AE2C-455E-8A98-30CBDE9C4063}" type="parTrans" cxnId="{919D14D2-30A4-4DB7-8410-06E1354289CA}">
      <dgm:prSet/>
      <dgm:spPr/>
      <dgm:t>
        <a:bodyPr/>
        <a:lstStyle/>
        <a:p>
          <a:endParaRPr lang="en-US"/>
        </a:p>
      </dgm:t>
    </dgm:pt>
    <dgm:pt modelId="{22C489F9-0613-4A7D-8CF3-EB7A5BB1DF19}" type="sibTrans" cxnId="{919D14D2-30A4-4DB7-8410-06E1354289CA}">
      <dgm:prSet/>
      <dgm:spPr/>
      <dgm:t>
        <a:bodyPr/>
        <a:lstStyle/>
        <a:p>
          <a:endParaRPr lang="en-US"/>
        </a:p>
      </dgm:t>
    </dgm:pt>
    <dgm:pt modelId="{6053DBC7-E4F1-CC4E-B2E7-8AE6533FDD2A}" type="pres">
      <dgm:prSet presAssocID="{12CAE739-54B3-4543-B545-B68047B8843E}" presName="linear" presStyleCnt="0">
        <dgm:presLayoutVars>
          <dgm:animLvl val="lvl"/>
          <dgm:resizeHandles val="exact"/>
        </dgm:presLayoutVars>
      </dgm:prSet>
      <dgm:spPr/>
    </dgm:pt>
    <dgm:pt modelId="{3AA9E6CF-94FD-C745-8357-3FBEF286FD4F}" type="pres">
      <dgm:prSet presAssocID="{019A18DE-35A7-4E13-9EAB-59E5E139214B}" presName="parentText" presStyleLbl="node1" presStyleIdx="0" presStyleCnt="3">
        <dgm:presLayoutVars>
          <dgm:chMax val="0"/>
          <dgm:bulletEnabled val="1"/>
        </dgm:presLayoutVars>
      </dgm:prSet>
      <dgm:spPr/>
    </dgm:pt>
    <dgm:pt modelId="{74BDC636-8D3C-E344-A5E0-E75936D856EA}" type="pres">
      <dgm:prSet presAssocID="{B5736FAE-FBAB-4372-B7FB-9C4E9FE811D7}" presName="spacer" presStyleCnt="0"/>
      <dgm:spPr/>
    </dgm:pt>
    <dgm:pt modelId="{6FF03A2A-5B18-BA45-BD71-7CDE9E68A30D}" type="pres">
      <dgm:prSet presAssocID="{B2FF78DD-1887-49BD-83FE-2450D115FAAF}" presName="parentText" presStyleLbl="node1" presStyleIdx="1" presStyleCnt="3">
        <dgm:presLayoutVars>
          <dgm:chMax val="0"/>
          <dgm:bulletEnabled val="1"/>
        </dgm:presLayoutVars>
      </dgm:prSet>
      <dgm:spPr/>
    </dgm:pt>
    <dgm:pt modelId="{6743C0DA-FA3B-394F-BAB4-155C43CBC092}" type="pres">
      <dgm:prSet presAssocID="{06139D7F-9481-46C7-A6E5-A9F3DA0A22A6}" presName="spacer" presStyleCnt="0"/>
      <dgm:spPr/>
    </dgm:pt>
    <dgm:pt modelId="{2214E3EA-4840-EF40-BA19-B2D1083E145A}" type="pres">
      <dgm:prSet presAssocID="{74EA8DE4-E8B5-48FF-A833-0BB114C10311}" presName="parentText" presStyleLbl="node1" presStyleIdx="2" presStyleCnt="3">
        <dgm:presLayoutVars>
          <dgm:chMax val="0"/>
          <dgm:bulletEnabled val="1"/>
        </dgm:presLayoutVars>
      </dgm:prSet>
      <dgm:spPr/>
    </dgm:pt>
  </dgm:ptLst>
  <dgm:cxnLst>
    <dgm:cxn modelId="{A4E0163A-6D75-4B45-A3AC-F15C3CF2E5A2}" srcId="{12CAE739-54B3-4543-B545-B68047B8843E}" destId="{019A18DE-35A7-4E13-9EAB-59E5E139214B}" srcOrd="0" destOrd="0" parTransId="{D9276DA3-F15C-4BB5-9186-B9A7C020DD4B}" sibTransId="{B5736FAE-FBAB-4372-B7FB-9C4E9FE811D7}"/>
    <dgm:cxn modelId="{E734C15A-A0F5-0A46-A396-DC9EAEAC8D78}" type="presOf" srcId="{B2FF78DD-1887-49BD-83FE-2450D115FAAF}" destId="{6FF03A2A-5B18-BA45-BD71-7CDE9E68A30D}" srcOrd="0" destOrd="0" presId="urn:microsoft.com/office/officeart/2005/8/layout/vList2"/>
    <dgm:cxn modelId="{B76EBB5C-EB0B-4C1B-9B45-C85750C8463A}" srcId="{12CAE739-54B3-4543-B545-B68047B8843E}" destId="{B2FF78DD-1887-49BD-83FE-2450D115FAAF}" srcOrd="1" destOrd="0" parTransId="{ED79A4C6-24D2-4617-97EC-357AB4A10CAD}" sibTransId="{06139D7F-9481-46C7-A6E5-A9F3DA0A22A6}"/>
    <dgm:cxn modelId="{3FD5F576-4E64-B946-81B9-6BF4A1EF1F02}" type="presOf" srcId="{12CAE739-54B3-4543-B545-B68047B8843E}" destId="{6053DBC7-E4F1-CC4E-B2E7-8AE6533FDD2A}" srcOrd="0" destOrd="0" presId="urn:microsoft.com/office/officeart/2005/8/layout/vList2"/>
    <dgm:cxn modelId="{60E12994-9A88-BD48-A7F2-FA4C0FEE3652}" type="presOf" srcId="{019A18DE-35A7-4E13-9EAB-59E5E139214B}" destId="{3AA9E6CF-94FD-C745-8357-3FBEF286FD4F}" srcOrd="0" destOrd="0" presId="urn:microsoft.com/office/officeart/2005/8/layout/vList2"/>
    <dgm:cxn modelId="{9AF8F79B-8D2A-F742-A5D9-985324D8BD93}" type="presOf" srcId="{74EA8DE4-E8B5-48FF-A833-0BB114C10311}" destId="{2214E3EA-4840-EF40-BA19-B2D1083E145A}" srcOrd="0" destOrd="0" presId="urn:microsoft.com/office/officeart/2005/8/layout/vList2"/>
    <dgm:cxn modelId="{919D14D2-30A4-4DB7-8410-06E1354289CA}" srcId="{12CAE739-54B3-4543-B545-B68047B8843E}" destId="{74EA8DE4-E8B5-48FF-A833-0BB114C10311}" srcOrd="2" destOrd="0" parTransId="{39D8E62F-AE2C-455E-8A98-30CBDE9C4063}" sibTransId="{22C489F9-0613-4A7D-8CF3-EB7A5BB1DF19}"/>
    <dgm:cxn modelId="{7EF51E4D-3EA5-514A-9CC3-FED457B08F30}" type="presParOf" srcId="{6053DBC7-E4F1-CC4E-B2E7-8AE6533FDD2A}" destId="{3AA9E6CF-94FD-C745-8357-3FBEF286FD4F}" srcOrd="0" destOrd="0" presId="urn:microsoft.com/office/officeart/2005/8/layout/vList2"/>
    <dgm:cxn modelId="{D67D621F-60BC-9D45-82D1-6EBDBD63B379}" type="presParOf" srcId="{6053DBC7-E4F1-CC4E-B2E7-8AE6533FDD2A}" destId="{74BDC636-8D3C-E344-A5E0-E75936D856EA}" srcOrd="1" destOrd="0" presId="urn:microsoft.com/office/officeart/2005/8/layout/vList2"/>
    <dgm:cxn modelId="{22D76E65-4C16-7C4C-8277-B440B243A463}" type="presParOf" srcId="{6053DBC7-E4F1-CC4E-B2E7-8AE6533FDD2A}" destId="{6FF03A2A-5B18-BA45-BD71-7CDE9E68A30D}" srcOrd="2" destOrd="0" presId="urn:microsoft.com/office/officeart/2005/8/layout/vList2"/>
    <dgm:cxn modelId="{885EB72D-6D16-5E4A-9B05-8C0EF364AAB8}" type="presParOf" srcId="{6053DBC7-E4F1-CC4E-B2E7-8AE6533FDD2A}" destId="{6743C0DA-FA3B-394F-BAB4-155C43CBC092}" srcOrd="3" destOrd="0" presId="urn:microsoft.com/office/officeart/2005/8/layout/vList2"/>
    <dgm:cxn modelId="{9EA10745-07F3-0348-A1BB-EB79339D527E}" type="presParOf" srcId="{6053DBC7-E4F1-CC4E-B2E7-8AE6533FDD2A}" destId="{2214E3EA-4840-EF40-BA19-B2D1083E145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C8BCCE-9110-4970-8F93-6FB0E9510C3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7484DB8-75D3-49AF-9475-3E00565F166A}">
      <dgm:prSet/>
      <dgm:spPr/>
      <dgm:t>
        <a:bodyPr/>
        <a:lstStyle/>
        <a:p>
          <a:pPr>
            <a:defRPr cap="all"/>
          </a:pPr>
          <a:r>
            <a:rPr lang="fr-CA"/>
            <a:t>Services à la vie étudiante</a:t>
          </a:r>
          <a:endParaRPr lang="en-US"/>
        </a:p>
      </dgm:t>
    </dgm:pt>
    <dgm:pt modelId="{6C1F0A0F-80FE-4A3A-B7A8-8DC830B75EAB}" type="parTrans" cxnId="{AB49ADD0-BDDF-4928-B900-58EFD6CD96DC}">
      <dgm:prSet/>
      <dgm:spPr/>
      <dgm:t>
        <a:bodyPr/>
        <a:lstStyle/>
        <a:p>
          <a:endParaRPr lang="en-US"/>
        </a:p>
      </dgm:t>
    </dgm:pt>
    <dgm:pt modelId="{28CBDDAC-E4E4-421D-A5B2-115755CC5B80}" type="sibTrans" cxnId="{AB49ADD0-BDDF-4928-B900-58EFD6CD96DC}">
      <dgm:prSet/>
      <dgm:spPr/>
      <dgm:t>
        <a:bodyPr/>
        <a:lstStyle/>
        <a:p>
          <a:endParaRPr lang="en-US"/>
        </a:p>
      </dgm:t>
    </dgm:pt>
    <dgm:pt modelId="{B416039E-F5CC-464E-8F60-C7FC35AB2E50}">
      <dgm:prSet/>
      <dgm:spPr/>
      <dgm:t>
        <a:bodyPr/>
        <a:lstStyle/>
        <a:p>
          <a:pPr>
            <a:defRPr cap="all"/>
          </a:pPr>
          <a:r>
            <a:rPr lang="fr-CA"/>
            <a:t>Programme d’aide aux employés </a:t>
          </a:r>
          <a:endParaRPr lang="en-US"/>
        </a:p>
      </dgm:t>
    </dgm:pt>
    <dgm:pt modelId="{E72FFB86-B3E2-4BFC-BF42-D36313810E03}" type="parTrans" cxnId="{BBC16FD5-631F-433C-A010-66BB5E49E575}">
      <dgm:prSet/>
      <dgm:spPr/>
      <dgm:t>
        <a:bodyPr/>
        <a:lstStyle/>
        <a:p>
          <a:endParaRPr lang="en-US"/>
        </a:p>
      </dgm:t>
    </dgm:pt>
    <dgm:pt modelId="{50226513-0DA8-4750-8268-A19070D558F2}" type="sibTrans" cxnId="{BBC16FD5-631F-433C-A010-66BB5E49E575}">
      <dgm:prSet/>
      <dgm:spPr/>
      <dgm:t>
        <a:bodyPr/>
        <a:lstStyle/>
        <a:p>
          <a:endParaRPr lang="en-US"/>
        </a:p>
      </dgm:t>
    </dgm:pt>
    <dgm:pt modelId="{00744761-20C6-437E-8091-78125382EB58}">
      <dgm:prSet/>
      <dgm:spPr/>
      <dgm:t>
        <a:bodyPr/>
        <a:lstStyle/>
        <a:p>
          <a:pPr>
            <a:defRPr cap="all"/>
          </a:pPr>
          <a:r>
            <a:rPr lang="fr-CA" dirty="0"/>
            <a:t>Relief</a:t>
          </a:r>
        </a:p>
        <a:p>
          <a:pPr>
            <a:defRPr cap="all"/>
          </a:pPr>
          <a:r>
            <a:rPr lang="fr-CA" dirty="0">
              <a:hlinkClick xmlns:r="http://schemas.openxmlformats.org/officeDocument/2006/relationships" r:id="rId1"/>
            </a:rPr>
            <a:t>www.monrelief.ca</a:t>
          </a:r>
          <a:r>
            <a:rPr lang="fr-CA" dirty="0"/>
            <a:t> </a:t>
          </a:r>
        </a:p>
        <a:p>
          <a:pPr>
            <a:defRPr cap="all"/>
          </a:pPr>
          <a:r>
            <a:rPr lang="fr-CA" dirty="0"/>
            <a:t> </a:t>
          </a:r>
          <a:endParaRPr lang="en-US" dirty="0"/>
        </a:p>
      </dgm:t>
    </dgm:pt>
    <dgm:pt modelId="{2903444D-E05D-47E9-806C-8280908524EF}" type="parTrans" cxnId="{80592E95-FC48-49AF-A022-DBFEC9913C2F}">
      <dgm:prSet/>
      <dgm:spPr/>
      <dgm:t>
        <a:bodyPr/>
        <a:lstStyle/>
        <a:p>
          <a:endParaRPr lang="en-US"/>
        </a:p>
      </dgm:t>
    </dgm:pt>
    <dgm:pt modelId="{A5E5F0AF-032B-40AF-AB5A-736D5CCA7EE0}" type="sibTrans" cxnId="{80592E95-FC48-49AF-A022-DBFEC9913C2F}">
      <dgm:prSet/>
      <dgm:spPr/>
      <dgm:t>
        <a:bodyPr/>
        <a:lstStyle/>
        <a:p>
          <a:endParaRPr lang="en-US"/>
        </a:p>
      </dgm:t>
    </dgm:pt>
    <dgm:pt modelId="{FFB360CC-5F07-4793-A58B-E000C866CEFA}">
      <dgm:prSet/>
      <dgm:spPr/>
      <dgm:t>
        <a:bodyPr/>
        <a:lstStyle/>
        <a:p>
          <a:pPr>
            <a:defRPr cap="all"/>
          </a:pPr>
          <a:r>
            <a:rPr lang="fr-CA"/>
            <a:t>Psychothérapie </a:t>
          </a:r>
          <a:endParaRPr lang="en-US"/>
        </a:p>
      </dgm:t>
    </dgm:pt>
    <dgm:pt modelId="{6CE9306E-3A44-478A-9E2E-094E601BB515}" type="parTrans" cxnId="{0599BC56-B487-4F3F-A9D9-7CB578690690}">
      <dgm:prSet/>
      <dgm:spPr/>
      <dgm:t>
        <a:bodyPr/>
        <a:lstStyle/>
        <a:p>
          <a:endParaRPr lang="en-US"/>
        </a:p>
      </dgm:t>
    </dgm:pt>
    <dgm:pt modelId="{C75B41FB-B53E-4804-BDA2-CAE4C3A47E93}" type="sibTrans" cxnId="{0599BC56-B487-4F3F-A9D9-7CB578690690}">
      <dgm:prSet/>
      <dgm:spPr/>
      <dgm:t>
        <a:bodyPr/>
        <a:lstStyle/>
        <a:p>
          <a:endParaRPr lang="en-US"/>
        </a:p>
      </dgm:t>
    </dgm:pt>
    <dgm:pt modelId="{29D0919D-DE37-47AE-A0FB-4492115860A5}">
      <dgm:prSet/>
      <dgm:spPr/>
      <dgm:t>
        <a:bodyPr/>
        <a:lstStyle/>
        <a:p>
          <a:pPr>
            <a:defRPr cap="all"/>
          </a:pPr>
          <a:r>
            <a:rPr lang="fr-CA"/>
            <a:t>Psychiatrie </a:t>
          </a:r>
          <a:endParaRPr lang="en-US"/>
        </a:p>
      </dgm:t>
    </dgm:pt>
    <dgm:pt modelId="{AB907708-3D58-499C-A26A-002815B41E7D}" type="parTrans" cxnId="{DF8C5D58-1802-4C18-82F5-62DFF87A65CB}">
      <dgm:prSet/>
      <dgm:spPr/>
      <dgm:t>
        <a:bodyPr/>
        <a:lstStyle/>
        <a:p>
          <a:endParaRPr lang="en-US"/>
        </a:p>
      </dgm:t>
    </dgm:pt>
    <dgm:pt modelId="{097EFB17-B505-4855-804B-887BF3597299}" type="sibTrans" cxnId="{DF8C5D58-1802-4C18-82F5-62DFF87A65CB}">
      <dgm:prSet/>
      <dgm:spPr/>
      <dgm:t>
        <a:bodyPr/>
        <a:lstStyle/>
        <a:p>
          <a:endParaRPr lang="en-US"/>
        </a:p>
      </dgm:t>
    </dgm:pt>
    <dgm:pt modelId="{CD6DB699-134B-48D0-B49B-9B71672542E9}">
      <dgm:prSet/>
      <dgm:spPr/>
      <dgm:t>
        <a:bodyPr/>
        <a:lstStyle/>
        <a:p>
          <a:pPr>
            <a:defRPr cap="all"/>
          </a:pPr>
          <a:r>
            <a:rPr lang="fr-CA"/>
            <a:t>Groupes d’entraide </a:t>
          </a:r>
          <a:endParaRPr lang="en-US"/>
        </a:p>
      </dgm:t>
    </dgm:pt>
    <dgm:pt modelId="{302C4414-F0F5-49EE-846A-4F98EED91A0F}" type="parTrans" cxnId="{0B1F5E9C-0C78-4D72-BF50-3B751D25F36D}">
      <dgm:prSet/>
      <dgm:spPr/>
      <dgm:t>
        <a:bodyPr/>
        <a:lstStyle/>
        <a:p>
          <a:endParaRPr lang="en-US"/>
        </a:p>
      </dgm:t>
    </dgm:pt>
    <dgm:pt modelId="{8E9EDCE2-5FD9-4BAB-9508-A474EA600A34}" type="sibTrans" cxnId="{0B1F5E9C-0C78-4D72-BF50-3B751D25F36D}">
      <dgm:prSet/>
      <dgm:spPr/>
      <dgm:t>
        <a:bodyPr/>
        <a:lstStyle/>
        <a:p>
          <a:endParaRPr lang="en-US"/>
        </a:p>
      </dgm:t>
    </dgm:pt>
    <dgm:pt modelId="{41E06610-F121-42B6-B03A-A3E4819804EB}">
      <dgm:prSet/>
      <dgm:spPr/>
      <dgm:t>
        <a:bodyPr/>
        <a:lstStyle/>
        <a:p>
          <a:pPr>
            <a:defRPr cap="all"/>
          </a:pPr>
          <a:r>
            <a:rPr lang="fr-CA"/>
            <a:t>1-866-APPELLE </a:t>
          </a:r>
          <a:endParaRPr lang="en-US"/>
        </a:p>
      </dgm:t>
    </dgm:pt>
    <dgm:pt modelId="{A081F5C1-0810-4C2F-A4D7-6DD2C4BB5364}" type="parTrans" cxnId="{FC0C8579-3192-4214-946D-51BB80A1A454}">
      <dgm:prSet/>
      <dgm:spPr/>
      <dgm:t>
        <a:bodyPr/>
        <a:lstStyle/>
        <a:p>
          <a:endParaRPr lang="en-US"/>
        </a:p>
      </dgm:t>
    </dgm:pt>
    <dgm:pt modelId="{55BD9DB6-2530-4DB9-BFA8-F563716C8FEE}" type="sibTrans" cxnId="{FC0C8579-3192-4214-946D-51BB80A1A454}">
      <dgm:prSet/>
      <dgm:spPr/>
      <dgm:t>
        <a:bodyPr/>
        <a:lstStyle/>
        <a:p>
          <a:endParaRPr lang="en-US"/>
        </a:p>
      </dgm:t>
    </dgm:pt>
    <dgm:pt modelId="{4913FE28-41C8-4675-ADDA-078C23B7B098}" type="pres">
      <dgm:prSet presAssocID="{17C8BCCE-9110-4970-8F93-6FB0E9510C34}" presName="root" presStyleCnt="0">
        <dgm:presLayoutVars>
          <dgm:dir/>
          <dgm:resizeHandles val="exact"/>
        </dgm:presLayoutVars>
      </dgm:prSet>
      <dgm:spPr/>
    </dgm:pt>
    <dgm:pt modelId="{6BA38E3E-6F20-4D64-84FF-4628D6532746}" type="pres">
      <dgm:prSet presAssocID="{77484DB8-75D3-49AF-9475-3E00565F166A}" presName="compNode" presStyleCnt="0"/>
      <dgm:spPr/>
    </dgm:pt>
    <dgm:pt modelId="{BFC7C8A4-9112-4A8E-B8BB-D8F5D1A61199}" type="pres">
      <dgm:prSet presAssocID="{77484DB8-75D3-49AF-9475-3E00565F166A}" presName="iconBgRect" presStyleLbl="bgShp" presStyleIdx="0" presStyleCnt="7"/>
      <dgm:spPr/>
    </dgm:pt>
    <dgm:pt modelId="{0C1051B0-F494-46A8-823B-A9D0A8A1D5C3}" type="pres">
      <dgm:prSet presAssocID="{77484DB8-75D3-49AF-9475-3E00565F166A}" presName="iconRect" presStyleLbl="node1" presStyleIdx="0" presStyleCnt="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1D184924-91A7-4ADA-8251-7EFD126C8E60}" type="pres">
      <dgm:prSet presAssocID="{77484DB8-75D3-49AF-9475-3E00565F166A}" presName="spaceRect" presStyleCnt="0"/>
      <dgm:spPr/>
    </dgm:pt>
    <dgm:pt modelId="{B6945147-E2ED-4BBF-B617-04F0427ADECA}" type="pres">
      <dgm:prSet presAssocID="{77484DB8-75D3-49AF-9475-3E00565F166A}" presName="textRect" presStyleLbl="revTx" presStyleIdx="0" presStyleCnt="7">
        <dgm:presLayoutVars>
          <dgm:chMax val="1"/>
          <dgm:chPref val="1"/>
        </dgm:presLayoutVars>
      </dgm:prSet>
      <dgm:spPr/>
    </dgm:pt>
    <dgm:pt modelId="{384AF758-6C27-4AC6-9728-FE372812A850}" type="pres">
      <dgm:prSet presAssocID="{28CBDDAC-E4E4-421D-A5B2-115755CC5B80}" presName="sibTrans" presStyleCnt="0"/>
      <dgm:spPr/>
    </dgm:pt>
    <dgm:pt modelId="{85402ECE-9271-40C5-A280-2F8D1C71BB5C}" type="pres">
      <dgm:prSet presAssocID="{B416039E-F5CC-464E-8F60-C7FC35AB2E50}" presName="compNode" presStyleCnt="0"/>
      <dgm:spPr/>
    </dgm:pt>
    <dgm:pt modelId="{8883AF0E-F97B-452F-9100-EA850ACC146C}" type="pres">
      <dgm:prSet presAssocID="{B416039E-F5CC-464E-8F60-C7FC35AB2E50}" presName="iconBgRect" presStyleLbl="bgShp" presStyleIdx="1" presStyleCnt="7"/>
      <dgm:spPr/>
    </dgm:pt>
    <dgm:pt modelId="{D55A84BC-451E-4D20-8A95-0A452DBB8994}" type="pres">
      <dgm:prSet presAssocID="{B416039E-F5CC-464E-8F60-C7FC35AB2E50}" presName="iconRect" presStyleLbl="node1" presStyleIdx="1" presStyleCnt="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sers"/>
        </a:ext>
      </dgm:extLst>
    </dgm:pt>
    <dgm:pt modelId="{C8BFF1AB-9232-4075-A6C2-13E4884E6A8E}" type="pres">
      <dgm:prSet presAssocID="{B416039E-F5CC-464E-8F60-C7FC35AB2E50}" presName="spaceRect" presStyleCnt="0"/>
      <dgm:spPr/>
    </dgm:pt>
    <dgm:pt modelId="{CCB7CD52-94D8-48DB-A73C-B28DB7F7E6AD}" type="pres">
      <dgm:prSet presAssocID="{B416039E-F5CC-464E-8F60-C7FC35AB2E50}" presName="textRect" presStyleLbl="revTx" presStyleIdx="1" presStyleCnt="7">
        <dgm:presLayoutVars>
          <dgm:chMax val="1"/>
          <dgm:chPref val="1"/>
        </dgm:presLayoutVars>
      </dgm:prSet>
      <dgm:spPr/>
    </dgm:pt>
    <dgm:pt modelId="{D322660B-2AE2-472B-BF55-D6113E134E79}" type="pres">
      <dgm:prSet presAssocID="{50226513-0DA8-4750-8268-A19070D558F2}" presName="sibTrans" presStyleCnt="0"/>
      <dgm:spPr/>
    </dgm:pt>
    <dgm:pt modelId="{E3BB4038-6A49-4ADE-8777-C8B5497D0128}" type="pres">
      <dgm:prSet presAssocID="{00744761-20C6-437E-8091-78125382EB58}" presName="compNode" presStyleCnt="0"/>
      <dgm:spPr/>
    </dgm:pt>
    <dgm:pt modelId="{2C7A79B1-9C10-4F87-98FC-49B87C0F58B3}" type="pres">
      <dgm:prSet presAssocID="{00744761-20C6-437E-8091-78125382EB58}" presName="iconBgRect" presStyleLbl="bgShp" presStyleIdx="2" presStyleCnt="7"/>
      <dgm:spPr/>
    </dgm:pt>
    <dgm:pt modelId="{F6542C6E-0047-4DD4-B8B7-5FB6180A24F8}" type="pres">
      <dgm:prSet presAssocID="{00744761-20C6-437E-8091-78125382EB58}" presName="iconRect" presStyleLbl="node1" presStyleIdx="2" presStyleCnt="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edical"/>
        </a:ext>
      </dgm:extLst>
    </dgm:pt>
    <dgm:pt modelId="{626FD154-9483-4C70-8592-A1CF6C351EF9}" type="pres">
      <dgm:prSet presAssocID="{00744761-20C6-437E-8091-78125382EB58}" presName="spaceRect" presStyleCnt="0"/>
      <dgm:spPr/>
    </dgm:pt>
    <dgm:pt modelId="{C7E5160E-C293-44A1-8CAB-3A926E737649}" type="pres">
      <dgm:prSet presAssocID="{00744761-20C6-437E-8091-78125382EB58}" presName="textRect" presStyleLbl="revTx" presStyleIdx="2" presStyleCnt="7">
        <dgm:presLayoutVars>
          <dgm:chMax val="1"/>
          <dgm:chPref val="1"/>
        </dgm:presLayoutVars>
      </dgm:prSet>
      <dgm:spPr/>
    </dgm:pt>
    <dgm:pt modelId="{BAF18CA6-822F-461E-96D5-585B0DEE4CC4}" type="pres">
      <dgm:prSet presAssocID="{A5E5F0AF-032B-40AF-AB5A-736D5CCA7EE0}" presName="sibTrans" presStyleCnt="0"/>
      <dgm:spPr/>
    </dgm:pt>
    <dgm:pt modelId="{6725BF3D-65FC-4AAE-8FDD-3C1E9D04101B}" type="pres">
      <dgm:prSet presAssocID="{FFB360CC-5F07-4793-A58B-E000C866CEFA}" presName="compNode" presStyleCnt="0"/>
      <dgm:spPr/>
    </dgm:pt>
    <dgm:pt modelId="{0D949332-3AC6-4FC6-8DE3-396BE22105EB}" type="pres">
      <dgm:prSet presAssocID="{FFB360CC-5F07-4793-A58B-E000C866CEFA}" presName="iconBgRect" presStyleLbl="bgShp" presStyleIdx="3" presStyleCnt="7"/>
      <dgm:spPr/>
    </dgm:pt>
    <dgm:pt modelId="{AA0C0AED-6E9E-42D2-9A28-25F24F6D79B2}" type="pres">
      <dgm:prSet presAssocID="{FFB360CC-5F07-4793-A58B-E000C866CEFA}" presName="iconRect" presStyleLbl="node1" presStyleIdx="3"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rain in head"/>
        </a:ext>
      </dgm:extLst>
    </dgm:pt>
    <dgm:pt modelId="{F121CD2C-A625-4D11-94DE-0E2F38C84445}" type="pres">
      <dgm:prSet presAssocID="{FFB360CC-5F07-4793-A58B-E000C866CEFA}" presName="spaceRect" presStyleCnt="0"/>
      <dgm:spPr/>
    </dgm:pt>
    <dgm:pt modelId="{9EB1C628-7265-4967-AFD2-8CE7990ABE58}" type="pres">
      <dgm:prSet presAssocID="{FFB360CC-5F07-4793-A58B-E000C866CEFA}" presName="textRect" presStyleLbl="revTx" presStyleIdx="3" presStyleCnt="7">
        <dgm:presLayoutVars>
          <dgm:chMax val="1"/>
          <dgm:chPref val="1"/>
        </dgm:presLayoutVars>
      </dgm:prSet>
      <dgm:spPr/>
    </dgm:pt>
    <dgm:pt modelId="{2EF84BED-C0F7-4586-A7A5-E6F58CE9C229}" type="pres">
      <dgm:prSet presAssocID="{C75B41FB-B53E-4804-BDA2-CAE4C3A47E93}" presName="sibTrans" presStyleCnt="0"/>
      <dgm:spPr/>
    </dgm:pt>
    <dgm:pt modelId="{6787DCC0-70F6-4A9C-92D5-E02C69C5F222}" type="pres">
      <dgm:prSet presAssocID="{29D0919D-DE37-47AE-A0FB-4492115860A5}" presName="compNode" presStyleCnt="0"/>
      <dgm:spPr/>
    </dgm:pt>
    <dgm:pt modelId="{8F73DBAA-EEC6-4FE2-A572-BC8AF6B0C739}" type="pres">
      <dgm:prSet presAssocID="{29D0919D-DE37-47AE-A0FB-4492115860A5}" presName="iconBgRect" presStyleLbl="bgShp" presStyleIdx="4" presStyleCnt="7"/>
      <dgm:spPr/>
    </dgm:pt>
    <dgm:pt modelId="{F913FBA8-ABD4-4013-AB79-AF2DCBDAB150}" type="pres">
      <dgm:prSet presAssocID="{29D0919D-DE37-47AE-A0FB-4492115860A5}" presName="iconRect" presStyleLbl="node1" presStyleIdx="4"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Brain"/>
        </a:ext>
      </dgm:extLst>
    </dgm:pt>
    <dgm:pt modelId="{447B5024-08EF-4394-ACC6-26BA2959B534}" type="pres">
      <dgm:prSet presAssocID="{29D0919D-DE37-47AE-A0FB-4492115860A5}" presName="spaceRect" presStyleCnt="0"/>
      <dgm:spPr/>
    </dgm:pt>
    <dgm:pt modelId="{574528AD-C993-4BBF-BC21-9D8694E55769}" type="pres">
      <dgm:prSet presAssocID="{29D0919D-DE37-47AE-A0FB-4492115860A5}" presName="textRect" presStyleLbl="revTx" presStyleIdx="4" presStyleCnt="7">
        <dgm:presLayoutVars>
          <dgm:chMax val="1"/>
          <dgm:chPref val="1"/>
        </dgm:presLayoutVars>
      </dgm:prSet>
      <dgm:spPr/>
    </dgm:pt>
    <dgm:pt modelId="{B33E22E8-D35E-4C3A-8FD9-EE4B4A3CD58E}" type="pres">
      <dgm:prSet presAssocID="{097EFB17-B505-4855-804B-887BF3597299}" presName="sibTrans" presStyleCnt="0"/>
      <dgm:spPr/>
    </dgm:pt>
    <dgm:pt modelId="{4D07FFB6-5C93-4BCD-B135-956F22D0A134}" type="pres">
      <dgm:prSet presAssocID="{CD6DB699-134B-48D0-B49B-9B71672542E9}" presName="compNode" presStyleCnt="0"/>
      <dgm:spPr/>
    </dgm:pt>
    <dgm:pt modelId="{10547D2A-BBA0-4B03-A102-2E4A82AF3878}" type="pres">
      <dgm:prSet presAssocID="{CD6DB699-134B-48D0-B49B-9B71672542E9}" presName="iconBgRect" presStyleLbl="bgShp" presStyleIdx="5" presStyleCnt="7"/>
      <dgm:spPr/>
    </dgm:pt>
    <dgm:pt modelId="{3E9CEE55-B1FE-4C2A-BF58-58ADBBFE8761}" type="pres">
      <dgm:prSet presAssocID="{CD6DB699-134B-48D0-B49B-9B71672542E9}" presName="iconRect" presStyleLbl="node1" presStyleIdx="5"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Group"/>
        </a:ext>
      </dgm:extLst>
    </dgm:pt>
    <dgm:pt modelId="{93741342-9DBE-434D-A366-22BBC7973BB7}" type="pres">
      <dgm:prSet presAssocID="{CD6DB699-134B-48D0-B49B-9B71672542E9}" presName="spaceRect" presStyleCnt="0"/>
      <dgm:spPr/>
    </dgm:pt>
    <dgm:pt modelId="{7DA59734-9662-4C4B-9B2A-F807528EFDB6}" type="pres">
      <dgm:prSet presAssocID="{CD6DB699-134B-48D0-B49B-9B71672542E9}" presName="textRect" presStyleLbl="revTx" presStyleIdx="5" presStyleCnt="7">
        <dgm:presLayoutVars>
          <dgm:chMax val="1"/>
          <dgm:chPref val="1"/>
        </dgm:presLayoutVars>
      </dgm:prSet>
      <dgm:spPr/>
    </dgm:pt>
    <dgm:pt modelId="{41E11C9B-CF50-4D9D-9C06-83008AAE89EF}" type="pres">
      <dgm:prSet presAssocID="{8E9EDCE2-5FD9-4BAB-9508-A474EA600A34}" presName="sibTrans" presStyleCnt="0"/>
      <dgm:spPr/>
    </dgm:pt>
    <dgm:pt modelId="{88993D7E-612D-4DEB-91B8-03DB39BD6122}" type="pres">
      <dgm:prSet presAssocID="{41E06610-F121-42B6-B03A-A3E4819804EB}" presName="compNode" presStyleCnt="0"/>
      <dgm:spPr/>
    </dgm:pt>
    <dgm:pt modelId="{806624CD-9651-4941-BFDD-8800D84BFC49}" type="pres">
      <dgm:prSet presAssocID="{41E06610-F121-42B6-B03A-A3E4819804EB}" presName="iconBgRect" presStyleLbl="bgShp" presStyleIdx="6" presStyleCnt="7"/>
      <dgm:spPr/>
    </dgm:pt>
    <dgm:pt modelId="{CF108A22-8323-4492-B1C2-C207C24F1A73}" type="pres">
      <dgm:prSet presAssocID="{41E06610-F121-42B6-B03A-A3E4819804EB}" presName="iconRect" presStyleLbl="node1" presStyleIdx="6"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Receiver"/>
        </a:ext>
      </dgm:extLst>
    </dgm:pt>
    <dgm:pt modelId="{3324981B-FDE4-4745-A685-85F2E0357B71}" type="pres">
      <dgm:prSet presAssocID="{41E06610-F121-42B6-B03A-A3E4819804EB}" presName="spaceRect" presStyleCnt="0"/>
      <dgm:spPr/>
    </dgm:pt>
    <dgm:pt modelId="{AFE33A70-E77E-40F5-A166-42AE8D1E5DB1}" type="pres">
      <dgm:prSet presAssocID="{41E06610-F121-42B6-B03A-A3E4819804EB}" presName="textRect" presStyleLbl="revTx" presStyleIdx="6" presStyleCnt="7">
        <dgm:presLayoutVars>
          <dgm:chMax val="1"/>
          <dgm:chPref val="1"/>
        </dgm:presLayoutVars>
      </dgm:prSet>
      <dgm:spPr/>
    </dgm:pt>
  </dgm:ptLst>
  <dgm:cxnLst>
    <dgm:cxn modelId="{BDA18D1C-750E-4B50-AC10-B6D8FB799182}" type="presOf" srcId="{77484DB8-75D3-49AF-9475-3E00565F166A}" destId="{B6945147-E2ED-4BBF-B617-04F0427ADECA}" srcOrd="0" destOrd="0" presId="urn:microsoft.com/office/officeart/2018/5/layout/IconCircleLabelList"/>
    <dgm:cxn modelId="{0599BC56-B487-4F3F-A9D9-7CB578690690}" srcId="{17C8BCCE-9110-4970-8F93-6FB0E9510C34}" destId="{FFB360CC-5F07-4793-A58B-E000C866CEFA}" srcOrd="3" destOrd="0" parTransId="{6CE9306E-3A44-478A-9E2E-094E601BB515}" sibTransId="{C75B41FB-B53E-4804-BDA2-CAE4C3A47E93}"/>
    <dgm:cxn modelId="{076BA257-5CE4-4E1B-9FB0-DD5221312F00}" type="presOf" srcId="{17C8BCCE-9110-4970-8F93-6FB0E9510C34}" destId="{4913FE28-41C8-4675-ADDA-078C23B7B098}" srcOrd="0" destOrd="0" presId="urn:microsoft.com/office/officeart/2018/5/layout/IconCircleLabelList"/>
    <dgm:cxn modelId="{DF8C5D58-1802-4C18-82F5-62DFF87A65CB}" srcId="{17C8BCCE-9110-4970-8F93-6FB0E9510C34}" destId="{29D0919D-DE37-47AE-A0FB-4492115860A5}" srcOrd="4" destOrd="0" parTransId="{AB907708-3D58-499C-A26A-002815B41E7D}" sibTransId="{097EFB17-B505-4855-804B-887BF3597299}"/>
    <dgm:cxn modelId="{E10E4672-DD59-497F-A762-5021AEB7BE09}" type="presOf" srcId="{29D0919D-DE37-47AE-A0FB-4492115860A5}" destId="{574528AD-C993-4BBF-BC21-9D8694E55769}" srcOrd="0" destOrd="0" presId="urn:microsoft.com/office/officeart/2018/5/layout/IconCircleLabelList"/>
    <dgm:cxn modelId="{FC0C8579-3192-4214-946D-51BB80A1A454}" srcId="{17C8BCCE-9110-4970-8F93-6FB0E9510C34}" destId="{41E06610-F121-42B6-B03A-A3E4819804EB}" srcOrd="6" destOrd="0" parTransId="{A081F5C1-0810-4C2F-A4D7-6DD2C4BB5364}" sibTransId="{55BD9DB6-2530-4DB9-BFA8-F563716C8FEE}"/>
    <dgm:cxn modelId="{BD44CD7D-B6F1-421D-9ECD-8F297EBD5FB8}" type="presOf" srcId="{CD6DB699-134B-48D0-B49B-9B71672542E9}" destId="{7DA59734-9662-4C4B-9B2A-F807528EFDB6}" srcOrd="0" destOrd="0" presId="urn:microsoft.com/office/officeart/2018/5/layout/IconCircleLabelList"/>
    <dgm:cxn modelId="{9606AA8C-3599-4595-9D45-96C49BE0B1B0}" type="presOf" srcId="{41E06610-F121-42B6-B03A-A3E4819804EB}" destId="{AFE33A70-E77E-40F5-A166-42AE8D1E5DB1}" srcOrd="0" destOrd="0" presId="urn:microsoft.com/office/officeart/2018/5/layout/IconCircleLabelList"/>
    <dgm:cxn modelId="{80592E95-FC48-49AF-A022-DBFEC9913C2F}" srcId="{17C8BCCE-9110-4970-8F93-6FB0E9510C34}" destId="{00744761-20C6-437E-8091-78125382EB58}" srcOrd="2" destOrd="0" parTransId="{2903444D-E05D-47E9-806C-8280908524EF}" sibTransId="{A5E5F0AF-032B-40AF-AB5A-736D5CCA7EE0}"/>
    <dgm:cxn modelId="{0B1F5E9C-0C78-4D72-BF50-3B751D25F36D}" srcId="{17C8BCCE-9110-4970-8F93-6FB0E9510C34}" destId="{CD6DB699-134B-48D0-B49B-9B71672542E9}" srcOrd="5" destOrd="0" parTransId="{302C4414-F0F5-49EE-846A-4F98EED91A0F}" sibTransId="{8E9EDCE2-5FD9-4BAB-9508-A474EA600A34}"/>
    <dgm:cxn modelId="{8D018CAD-9EC7-4181-B1F7-392DA53DE115}" type="presOf" srcId="{B416039E-F5CC-464E-8F60-C7FC35AB2E50}" destId="{CCB7CD52-94D8-48DB-A73C-B28DB7F7E6AD}" srcOrd="0" destOrd="0" presId="urn:microsoft.com/office/officeart/2018/5/layout/IconCircleLabelList"/>
    <dgm:cxn modelId="{4BEA50C3-1444-4966-905C-074A77076D1E}" type="presOf" srcId="{FFB360CC-5F07-4793-A58B-E000C866CEFA}" destId="{9EB1C628-7265-4967-AFD2-8CE7990ABE58}" srcOrd="0" destOrd="0" presId="urn:microsoft.com/office/officeart/2018/5/layout/IconCircleLabelList"/>
    <dgm:cxn modelId="{AB49ADD0-BDDF-4928-B900-58EFD6CD96DC}" srcId="{17C8BCCE-9110-4970-8F93-6FB0E9510C34}" destId="{77484DB8-75D3-49AF-9475-3E00565F166A}" srcOrd="0" destOrd="0" parTransId="{6C1F0A0F-80FE-4A3A-B7A8-8DC830B75EAB}" sibTransId="{28CBDDAC-E4E4-421D-A5B2-115755CC5B80}"/>
    <dgm:cxn modelId="{BBC16FD5-631F-433C-A010-66BB5E49E575}" srcId="{17C8BCCE-9110-4970-8F93-6FB0E9510C34}" destId="{B416039E-F5CC-464E-8F60-C7FC35AB2E50}" srcOrd="1" destOrd="0" parTransId="{E72FFB86-B3E2-4BFC-BF42-D36313810E03}" sibTransId="{50226513-0DA8-4750-8268-A19070D558F2}"/>
    <dgm:cxn modelId="{036AE0F7-6DF0-41D4-B7D2-857BE28B0DE1}" type="presOf" srcId="{00744761-20C6-437E-8091-78125382EB58}" destId="{C7E5160E-C293-44A1-8CAB-3A926E737649}" srcOrd="0" destOrd="0" presId="urn:microsoft.com/office/officeart/2018/5/layout/IconCircleLabelList"/>
    <dgm:cxn modelId="{912743A4-0A68-49BA-BAF5-6B5EACFF631C}" type="presParOf" srcId="{4913FE28-41C8-4675-ADDA-078C23B7B098}" destId="{6BA38E3E-6F20-4D64-84FF-4628D6532746}" srcOrd="0" destOrd="0" presId="urn:microsoft.com/office/officeart/2018/5/layout/IconCircleLabelList"/>
    <dgm:cxn modelId="{DC32ADC9-603C-44D2-A193-85DE539B9757}" type="presParOf" srcId="{6BA38E3E-6F20-4D64-84FF-4628D6532746}" destId="{BFC7C8A4-9112-4A8E-B8BB-D8F5D1A61199}" srcOrd="0" destOrd="0" presId="urn:microsoft.com/office/officeart/2018/5/layout/IconCircleLabelList"/>
    <dgm:cxn modelId="{2D07FCFB-E2BF-4652-96B3-1EACF676206D}" type="presParOf" srcId="{6BA38E3E-6F20-4D64-84FF-4628D6532746}" destId="{0C1051B0-F494-46A8-823B-A9D0A8A1D5C3}" srcOrd="1" destOrd="0" presId="urn:microsoft.com/office/officeart/2018/5/layout/IconCircleLabelList"/>
    <dgm:cxn modelId="{E80D600A-EB85-4D3C-868E-263991569AC5}" type="presParOf" srcId="{6BA38E3E-6F20-4D64-84FF-4628D6532746}" destId="{1D184924-91A7-4ADA-8251-7EFD126C8E60}" srcOrd="2" destOrd="0" presId="urn:microsoft.com/office/officeart/2018/5/layout/IconCircleLabelList"/>
    <dgm:cxn modelId="{59F89027-7969-476C-8BA6-1A831C4557F1}" type="presParOf" srcId="{6BA38E3E-6F20-4D64-84FF-4628D6532746}" destId="{B6945147-E2ED-4BBF-B617-04F0427ADECA}" srcOrd="3" destOrd="0" presId="urn:microsoft.com/office/officeart/2018/5/layout/IconCircleLabelList"/>
    <dgm:cxn modelId="{DBF07994-8A98-4C6A-ABC2-54E8B36D2309}" type="presParOf" srcId="{4913FE28-41C8-4675-ADDA-078C23B7B098}" destId="{384AF758-6C27-4AC6-9728-FE372812A850}" srcOrd="1" destOrd="0" presId="urn:microsoft.com/office/officeart/2018/5/layout/IconCircleLabelList"/>
    <dgm:cxn modelId="{068FA35C-951F-410F-8417-983FD38D2B5E}" type="presParOf" srcId="{4913FE28-41C8-4675-ADDA-078C23B7B098}" destId="{85402ECE-9271-40C5-A280-2F8D1C71BB5C}" srcOrd="2" destOrd="0" presId="urn:microsoft.com/office/officeart/2018/5/layout/IconCircleLabelList"/>
    <dgm:cxn modelId="{177713BF-0F9D-442F-A292-D17AD43EAC54}" type="presParOf" srcId="{85402ECE-9271-40C5-A280-2F8D1C71BB5C}" destId="{8883AF0E-F97B-452F-9100-EA850ACC146C}" srcOrd="0" destOrd="0" presId="urn:microsoft.com/office/officeart/2018/5/layout/IconCircleLabelList"/>
    <dgm:cxn modelId="{725E16EE-CDFC-4F77-860E-1350F72A3FCF}" type="presParOf" srcId="{85402ECE-9271-40C5-A280-2F8D1C71BB5C}" destId="{D55A84BC-451E-4D20-8A95-0A452DBB8994}" srcOrd="1" destOrd="0" presId="urn:microsoft.com/office/officeart/2018/5/layout/IconCircleLabelList"/>
    <dgm:cxn modelId="{5F7CCE4B-4A30-4DC3-AD71-8FF64FA5C6DE}" type="presParOf" srcId="{85402ECE-9271-40C5-A280-2F8D1C71BB5C}" destId="{C8BFF1AB-9232-4075-A6C2-13E4884E6A8E}" srcOrd="2" destOrd="0" presId="urn:microsoft.com/office/officeart/2018/5/layout/IconCircleLabelList"/>
    <dgm:cxn modelId="{15C00BDF-AD93-4E71-9475-599717B53D6B}" type="presParOf" srcId="{85402ECE-9271-40C5-A280-2F8D1C71BB5C}" destId="{CCB7CD52-94D8-48DB-A73C-B28DB7F7E6AD}" srcOrd="3" destOrd="0" presId="urn:microsoft.com/office/officeart/2018/5/layout/IconCircleLabelList"/>
    <dgm:cxn modelId="{66502EB5-B9FC-4E2D-9F9B-ED419A74E484}" type="presParOf" srcId="{4913FE28-41C8-4675-ADDA-078C23B7B098}" destId="{D322660B-2AE2-472B-BF55-D6113E134E79}" srcOrd="3" destOrd="0" presId="urn:microsoft.com/office/officeart/2018/5/layout/IconCircleLabelList"/>
    <dgm:cxn modelId="{08650508-A6C3-471B-A19F-10A009A4C5A9}" type="presParOf" srcId="{4913FE28-41C8-4675-ADDA-078C23B7B098}" destId="{E3BB4038-6A49-4ADE-8777-C8B5497D0128}" srcOrd="4" destOrd="0" presId="urn:microsoft.com/office/officeart/2018/5/layout/IconCircleLabelList"/>
    <dgm:cxn modelId="{D111781B-B4AA-43A9-A54F-4E23031B3996}" type="presParOf" srcId="{E3BB4038-6A49-4ADE-8777-C8B5497D0128}" destId="{2C7A79B1-9C10-4F87-98FC-49B87C0F58B3}" srcOrd="0" destOrd="0" presId="urn:microsoft.com/office/officeart/2018/5/layout/IconCircleLabelList"/>
    <dgm:cxn modelId="{3C0052FC-2E61-44AF-AE4D-73B056AF8003}" type="presParOf" srcId="{E3BB4038-6A49-4ADE-8777-C8B5497D0128}" destId="{F6542C6E-0047-4DD4-B8B7-5FB6180A24F8}" srcOrd="1" destOrd="0" presId="urn:microsoft.com/office/officeart/2018/5/layout/IconCircleLabelList"/>
    <dgm:cxn modelId="{D6C92AF3-E20D-4919-AEDB-2BADB7FC93FD}" type="presParOf" srcId="{E3BB4038-6A49-4ADE-8777-C8B5497D0128}" destId="{626FD154-9483-4C70-8592-A1CF6C351EF9}" srcOrd="2" destOrd="0" presId="urn:microsoft.com/office/officeart/2018/5/layout/IconCircleLabelList"/>
    <dgm:cxn modelId="{A65D934B-0286-4B9D-A04F-0C81FEFA4506}" type="presParOf" srcId="{E3BB4038-6A49-4ADE-8777-C8B5497D0128}" destId="{C7E5160E-C293-44A1-8CAB-3A926E737649}" srcOrd="3" destOrd="0" presId="urn:microsoft.com/office/officeart/2018/5/layout/IconCircleLabelList"/>
    <dgm:cxn modelId="{8D95EA17-3120-4C6A-9EC9-7339D0DFB8A8}" type="presParOf" srcId="{4913FE28-41C8-4675-ADDA-078C23B7B098}" destId="{BAF18CA6-822F-461E-96D5-585B0DEE4CC4}" srcOrd="5" destOrd="0" presId="urn:microsoft.com/office/officeart/2018/5/layout/IconCircleLabelList"/>
    <dgm:cxn modelId="{6FEC8CB5-4561-4CA4-8C54-A93ED61B136C}" type="presParOf" srcId="{4913FE28-41C8-4675-ADDA-078C23B7B098}" destId="{6725BF3D-65FC-4AAE-8FDD-3C1E9D04101B}" srcOrd="6" destOrd="0" presId="urn:microsoft.com/office/officeart/2018/5/layout/IconCircleLabelList"/>
    <dgm:cxn modelId="{38ED5F7D-93F8-434C-8277-58AF132EC741}" type="presParOf" srcId="{6725BF3D-65FC-4AAE-8FDD-3C1E9D04101B}" destId="{0D949332-3AC6-4FC6-8DE3-396BE22105EB}" srcOrd="0" destOrd="0" presId="urn:microsoft.com/office/officeart/2018/5/layout/IconCircleLabelList"/>
    <dgm:cxn modelId="{99E1C080-8618-492E-A885-DD00E95EF720}" type="presParOf" srcId="{6725BF3D-65FC-4AAE-8FDD-3C1E9D04101B}" destId="{AA0C0AED-6E9E-42D2-9A28-25F24F6D79B2}" srcOrd="1" destOrd="0" presId="urn:microsoft.com/office/officeart/2018/5/layout/IconCircleLabelList"/>
    <dgm:cxn modelId="{A758E274-E5EC-43E6-8F1B-2B72005E93A1}" type="presParOf" srcId="{6725BF3D-65FC-4AAE-8FDD-3C1E9D04101B}" destId="{F121CD2C-A625-4D11-94DE-0E2F38C84445}" srcOrd="2" destOrd="0" presId="urn:microsoft.com/office/officeart/2018/5/layout/IconCircleLabelList"/>
    <dgm:cxn modelId="{9605C44B-F7F6-462B-A5FE-BEBD376ED8E6}" type="presParOf" srcId="{6725BF3D-65FC-4AAE-8FDD-3C1E9D04101B}" destId="{9EB1C628-7265-4967-AFD2-8CE7990ABE58}" srcOrd="3" destOrd="0" presId="urn:microsoft.com/office/officeart/2018/5/layout/IconCircleLabelList"/>
    <dgm:cxn modelId="{6DA6D23B-D04F-4263-BD5D-46056AF78A12}" type="presParOf" srcId="{4913FE28-41C8-4675-ADDA-078C23B7B098}" destId="{2EF84BED-C0F7-4586-A7A5-E6F58CE9C229}" srcOrd="7" destOrd="0" presId="urn:microsoft.com/office/officeart/2018/5/layout/IconCircleLabelList"/>
    <dgm:cxn modelId="{C428A2DD-19C7-4EFC-8672-5D13D06296EC}" type="presParOf" srcId="{4913FE28-41C8-4675-ADDA-078C23B7B098}" destId="{6787DCC0-70F6-4A9C-92D5-E02C69C5F222}" srcOrd="8" destOrd="0" presId="urn:microsoft.com/office/officeart/2018/5/layout/IconCircleLabelList"/>
    <dgm:cxn modelId="{8CC83F86-28AC-497F-827A-0B3F4B2BA0C5}" type="presParOf" srcId="{6787DCC0-70F6-4A9C-92D5-E02C69C5F222}" destId="{8F73DBAA-EEC6-4FE2-A572-BC8AF6B0C739}" srcOrd="0" destOrd="0" presId="urn:microsoft.com/office/officeart/2018/5/layout/IconCircleLabelList"/>
    <dgm:cxn modelId="{916A77D1-B5DF-4AE7-8E76-C72C00682467}" type="presParOf" srcId="{6787DCC0-70F6-4A9C-92D5-E02C69C5F222}" destId="{F913FBA8-ABD4-4013-AB79-AF2DCBDAB150}" srcOrd="1" destOrd="0" presId="urn:microsoft.com/office/officeart/2018/5/layout/IconCircleLabelList"/>
    <dgm:cxn modelId="{DDF541D5-40EB-4A2E-9F77-5F2A54789AE1}" type="presParOf" srcId="{6787DCC0-70F6-4A9C-92D5-E02C69C5F222}" destId="{447B5024-08EF-4394-ACC6-26BA2959B534}" srcOrd="2" destOrd="0" presId="urn:microsoft.com/office/officeart/2018/5/layout/IconCircleLabelList"/>
    <dgm:cxn modelId="{C63A0E91-EE53-47C3-9D55-07F2D30F4B0D}" type="presParOf" srcId="{6787DCC0-70F6-4A9C-92D5-E02C69C5F222}" destId="{574528AD-C993-4BBF-BC21-9D8694E55769}" srcOrd="3" destOrd="0" presId="urn:microsoft.com/office/officeart/2018/5/layout/IconCircleLabelList"/>
    <dgm:cxn modelId="{F02E5350-9183-4AA0-9B8D-B32568FBA8DF}" type="presParOf" srcId="{4913FE28-41C8-4675-ADDA-078C23B7B098}" destId="{B33E22E8-D35E-4C3A-8FD9-EE4B4A3CD58E}" srcOrd="9" destOrd="0" presId="urn:microsoft.com/office/officeart/2018/5/layout/IconCircleLabelList"/>
    <dgm:cxn modelId="{B40D78B4-6F7A-490F-B092-A4D9AA5ADE31}" type="presParOf" srcId="{4913FE28-41C8-4675-ADDA-078C23B7B098}" destId="{4D07FFB6-5C93-4BCD-B135-956F22D0A134}" srcOrd="10" destOrd="0" presId="urn:microsoft.com/office/officeart/2018/5/layout/IconCircleLabelList"/>
    <dgm:cxn modelId="{A0776491-E447-4309-94ED-110F8ABE0355}" type="presParOf" srcId="{4D07FFB6-5C93-4BCD-B135-956F22D0A134}" destId="{10547D2A-BBA0-4B03-A102-2E4A82AF3878}" srcOrd="0" destOrd="0" presId="urn:microsoft.com/office/officeart/2018/5/layout/IconCircleLabelList"/>
    <dgm:cxn modelId="{EFC99973-725B-44D4-85D1-61FA5209B794}" type="presParOf" srcId="{4D07FFB6-5C93-4BCD-B135-956F22D0A134}" destId="{3E9CEE55-B1FE-4C2A-BF58-58ADBBFE8761}" srcOrd="1" destOrd="0" presId="urn:microsoft.com/office/officeart/2018/5/layout/IconCircleLabelList"/>
    <dgm:cxn modelId="{779BA87F-9213-4743-B27E-3649980CC529}" type="presParOf" srcId="{4D07FFB6-5C93-4BCD-B135-956F22D0A134}" destId="{93741342-9DBE-434D-A366-22BBC7973BB7}" srcOrd="2" destOrd="0" presId="urn:microsoft.com/office/officeart/2018/5/layout/IconCircleLabelList"/>
    <dgm:cxn modelId="{0CA5D0CE-3D01-46A7-9E6C-802AE684DB72}" type="presParOf" srcId="{4D07FFB6-5C93-4BCD-B135-956F22D0A134}" destId="{7DA59734-9662-4C4B-9B2A-F807528EFDB6}" srcOrd="3" destOrd="0" presId="urn:microsoft.com/office/officeart/2018/5/layout/IconCircleLabelList"/>
    <dgm:cxn modelId="{49E1D378-7610-496D-9648-0D7795EAF67D}" type="presParOf" srcId="{4913FE28-41C8-4675-ADDA-078C23B7B098}" destId="{41E11C9B-CF50-4D9D-9C06-83008AAE89EF}" srcOrd="11" destOrd="0" presId="urn:microsoft.com/office/officeart/2018/5/layout/IconCircleLabelList"/>
    <dgm:cxn modelId="{CF6D52DA-6201-4C03-9E79-F6826D018BA1}" type="presParOf" srcId="{4913FE28-41C8-4675-ADDA-078C23B7B098}" destId="{88993D7E-612D-4DEB-91B8-03DB39BD6122}" srcOrd="12" destOrd="0" presId="urn:microsoft.com/office/officeart/2018/5/layout/IconCircleLabelList"/>
    <dgm:cxn modelId="{14E8A169-E412-44DD-B4B2-CAB944A99F63}" type="presParOf" srcId="{88993D7E-612D-4DEB-91B8-03DB39BD6122}" destId="{806624CD-9651-4941-BFDD-8800D84BFC49}" srcOrd="0" destOrd="0" presId="urn:microsoft.com/office/officeart/2018/5/layout/IconCircleLabelList"/>
    <dgm:cxn modelId="{CB612E46-2BB0-4717-9061-45CDF9C9D213}" type="presParOf" srcId="{88993D7E-612D-4DEB-91B8-03DB39BD6122}" destId="{CF108A22-8323-4492-B1C2-C207C24F1A73}" srcOrd="1" destOrd="0" presId="urn:microsoft.com/office/officeart/2018/5/layout/IconCircleLabelList"/>
    <dgm:cxn modelId="{97BA0B39-A147-4BDC-A837-90301B516588}" type="presParOf" srcId="{88993D7E-612D-4DEB-91B8-03DB39BD6122}" destId="{3324981B-FDE4-4745-A685-85F2E0357B71}" srcOrd="2" destOrd="0" presId="urn:microsoft.com/office/officeart/2018/5/layout/IconCircleLabelList"/>
    <dgm:cxn modelId="{AA6D5073-9AA0-4E53-86FF-25B8C7738FA2}" type="presParOf" srcId="{88993D7E-612D-4DEB-91B8-03DB39BD6122}" destId="{AFE33A70-E77E-40F5-A166-42AE8D1E5DB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37365-96F5-414C-9B5F-0FDAE5310C6F}">
      <dsp:nvSpPr>
        <dsp:cNvPr id="0" name=""/>
        <dsp:cNvSpPr/>
      </dsp:nvSpPr>
      <dsp:spPr>
        <a:xfrm>
          <a:off x="3078" y="720051"/>
          <a:ext cx="2442638" cy="146558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Raisonnement émotif</a:t>
          </a:r>
          <a:endParaRPr lang="en-US" sz="2300" kern="1200"/>
        </a:p>
      </dsp:txBody>
      <dsp:txXfrm>
        <a:off x="3078" y="720051"/>
        <a:ext cx="2442638" cy="1465583"/>
      </dsp:txXfrm>
    </dsp:sp>
    <dsp:sp modelId="{9836B280-AD2C-D242-AD9B-359FBFA9DF0E}">
      <dsp:nvSpPr>
        <dsp:cNvPr id="0" name=""/>
        <dsp:cNvSpPr/>
      </dsp:nvSpPr>
      <dsp:spPr>
        <a:xfrm>
          <a:off x="2689981" y="720051"/>
          <a:ext cx="2442638" cy="1465583"/>
        </a:xfrm>
        <a:prstGeom prst="rect">
          <a:avLst/>
        </a:prstGeom>
        <a:solidFill>
          <a:schemeClr val="accent2">
            <a:hueOff val="-498303"/>
            <a:satOff val="-139"/>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Personnalisation</a:t>
          </a:r>
          <a:endParaRPr lang="en-US" sz="2300" kern="1200"/>
        </a:p>
      </dsp:txBody>
      <dsp:txXfrm>
        <a:off x="2689981" y="720051"/>
        <a:ext cx="2442638" cy="1465583"/>
      </dsp:txXfrm>
    </dsp:sp>
    <dsp:sp modelId="{554FD607-8709-8B43-AA61-761D0C29FD1A}">
      <dsp:nvSpPr>
        <dsp:cNvPr id="0" name=""/>
        <dsp:cNvSpPr/>
      </dsp:nvSpPr>
      <dsp:spPr>
        <a:xfrm>
          <a:off x="5376883" y="720051"/>
          <a:ext cx="2442638" cy="1465583"/>
        </a:xfrm>
        <a:prstGeom prst="rect">
          <a:avLst/>
        </a:prstGeom>
        <a:solidFill>
          <a:schemeClr val="accent2">
            <a:hueOff val="-996606"/>
            <a:satOff val="-279"/>
            <a:lumOff val="470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Lecture des pensées d’autrui </a:t>
          </a:r>
          <a:endParaRPr lang="en-US" sz="2300" kern="1200"/>
        </a:p>
      </dsp:txBody>
      <dsp:txXfrm>
        <a:off x="5376883" y="720051"/>
        <a:ext cx="2442638" cy="1465583"/>
      </dsp:txXfrm>
    </dsp:sp>
    <dsp:sp modelId="{47C6E4A4-166A-4143-9AE3-D33B960F422F}">
      <dsp:nvSpPr>
        <dsp:cNvPr id="0" name=""/>
        <dsp:cNvSpPr/>
      </dsp:nvSpPr>
      <dsp:spPr>
        <a:xfrm>
          <a:off x="8063786" y="720051"/>
          <a:ext cx="2442638" cy="1465583"/>
        </a:xfrm>
        <a:prstGeom prst="rect">
          <a:avLst/>
        </a:prstGeom>
        <a:solidFill>
          <a:schemeClr val="accent2">
            <a:hueOff val="-1494910"/>
            <a:satOff val="-418"/>
            <a:lumOff val="705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Erreur de prévision</a:t>
          </a:r>
          <a:endParaRPr lang="en-US" sz="2300" kern="1200"/>
        </a:p>
      </dsp:txBody>
      <dsp:txXfrm>
        <a:off x="8063786" y="720051"/>
        <a:ext cx="2442638" cy="1465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BFB3D-FBB1-514D-AB13-8C5AD581BB44}">
      <dsp:nvSpPr>
        <dsp:cNvPr id="0" name=""/>
        <dsp:cNvSpPr/>
      </dsp:nvSpPr>
      <dsp:spPr>
        <a:xfrm>
          <a:off x="0" y="325"/>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0F9E-3611-8F48-8B91-B0BDE12F8EAF}">
      <dsp:nvSpPr>
        <dsp:cNvPr id="0" name=""/>
        <dsp:cNvSpPr/>
      </dsp:nvSpPr>
      <dsp:spPr>
        <a:xfrm>
          <a:off x="0" y="325"/>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Dramatisation</a:t>
          </a:r>
          <a:endParaRPr lang="en-US" sz="1700" kern="1200"/>
        </a:p>
      </dsp:txBody>
      <dsp:txXfrm>
        <a:off x="0" y="325"/>
        <a:ext cx="10506456" cy="381342"/>
      </dsp:txXfrm>
    </dsp:sp>
    <dsp:sp modelId="{ADDC2A04-FFEF-084B-94BE-60F220239D03}">
      <dsp:nvSpPr>
        <dsp:cNvPr id="0" name=""/>
        <dsp:cNvSpPr/>
      </dsp:nvSpPr>
      <dsp:spPr>
        <a:xfrm>
          <a:off x="0" y="381668"/>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A6D49-5051-4D4D-8FE5-DB75C465ADF3}">
      <dsp:nvSpPr>
        <dsp:cNvPr id="0" name=""/>
        <dsp:cNvSpPr/>
      </dsp:nvSpPr>
      <dsp:spPr>
        <a:xfrm>
          <a:off x="0" y="381668"/>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Disqualification du positif </a:t>
          </a:r>
          <a:endParaRPr lang="en-US" sz="1700" kern="1200"/>
        </a:p>
      </dsp:txBody>
      <dsp:txXfrm>
        <a:off x="0" y="381668"/>
        <a:ext cx="10506456" cy="381342"/>
      </dsp:txXfrm>
    </dsp:sp>
    <dsp:sp modelId="{28DA4700-5E61-4347-BF43-1A8980320C29}">
      <dsp:nvSpPr>
        <dsp:cNvPr id="0" name=""/>
        <dsp:cNvSpPr/>
      </dsp:nvSpPr>
      <dsp:spPr>
        <a:xfrm>
          <a:off x="0" y="763010"/>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50F19-9608-8840-BC85-4F0E4D801E84}">
      <dsp:nvSpPr>
        <dsp:cNvPr id="0" name=""/>
        <dsp:cNvSpPr/>
      </dsp:nvSpPr>
      <dsp:spPr>
        <a:xfrm>
          <a:off x="0" y="763010"/>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Minimisation/Exagération</a:t>
          </a:r>
          <a:endParaRPr lang="en-US" sz="1700" kern="1200"/>
        </a:p>
      </dsp:txBody>
      <dsp:txXfrm>
        <a:off x="0" y="763010"/>
        <a:ext cx="10506456" cy="381342"/>
      </dsp:txXfrm>
    </dsp:sp>
    <dsp:sp modelId="{2BBC3FBB-DCBD-D14A-B326-957173A1A126}">
      <dsp:nvSpPr>
        <dsp:cNvPr id="0" name=""/>
        <dsp:cNvSpPr/>
      </dsp:nvSpPr>
      <dsp:spPr>
        <a:xfrm>
          <a:off x="0" y="1144352"/>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C0436E-3D34-0443-9BCC-EB603D99E387}">
      <dsp:nvSpPr>
        <dsp:cNvPr id="0" name=""/>
        <dsp:cNvSpPr/>
      </dsp:nvSpPr>
      <dsp:spPr>
        <a:xfrm>
          <a:off x="0" y="1144352"/>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Filtre perceptif</a:t>
          </a:r>
          <a:endParaRPr lang="en-US" sz="1700" kern="1200"/>
        </a:p>
      </dsp:txBody>
      <dsp:txXfrm>
        <a:off x="0" y="1144352"/>
        <a:ext cx="10506456" cy="381342"/>
      </dsp:txXfrm>
    </dsp:sp>
    <dsp:sp modelId="{D4CE77A7-4CFC-E244-A189-772C4181D1F2}">
      <dsp:nvSpPr>
        <dsp:cNvPr id="0" name=""/>
        <dsp:cNvSpPr/>
      </dsp:nvSpPr>
      <dsp:spPr>
        <a:xfrm>
          <a:off x="0" y="1525695"/>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58A62-D5F8-4A43-86CD-B704518B3BBC}">
      <dsp:nvSpPr>
        <dsp:cNvPr id="0" name=""/>
        <dsp:cNvSpPr/>
      </dsp:nvSpPr>
      <dsp:spPr>
        <a:xfrm>
          <a:off x="0" y="1525695"/>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Incapacité d’infirmation </a:t>
          </a:r>
          <a:endParaRPr lang="en-US" sz="1700" kern="1200"/>
        </a:p>
      </dsp:txBody>
      <dsp:txXfrm>
        <a:off x="0" y="1525695"/>
        <a:ext cx="10506456" cy="381342"/>
      </dsp:txXfrm>
    </dsp:sp>
    <dsp:sp modelId="{33848CA2-91B1-FC4B-A977-8981AA1FE88F}">
      <dsp:nvSpPr>
        <dsp:cNvPr id="0" name=""/>
        <dsp:cNvSpPr/>
      </dsp:nvSpPr>
      <dsp:spPr>
        <a:xfrm>
          <a:off x="0" y="1907037"/>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9E97A-0765-7241-99D6-DE567808E725}">
      <dsp:nvSpPr>
        <dsp:cNvPr id="0" name=""/>
        <dsp:cNvSpPr/>
      </dsp:nvSpPr>
      <dsp:spPr>
        <a:xfrm>
          <a:off x="0" y="1907037"/>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Pensée tout ou rien</a:t>
          </a:r>
          <a:endParaRPr lang="en-US" sz="1700" kern="1200"/>
        </a:p>
      </dsp:txBody>
      <dsp:txXfrm>
        <a:off x="0" y="1907037"/>
        <a:ext cx="10506456" cy="381342"/>
      </dsp:txXfrm>
    </dsp:sp>
    <dsp:sp modelId="{8873BFBC-DCE4-DD41-B4CA-B78A05568362}">
      <dsp:nvSpPr>
        <dsp:cNvPr id="0" name=""/>
        <dsp:cNvSpPr/>
      </dsp:nvSpPr>
      <dsp:spPr>
        <a:xfrm>
          <a:off x="0" y="2288379"/>
          <a:ext cx="10506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82882-4C9E-424B-B123-FF385A6171B2}">
      <dsp:nvSpPr>
        <dsp:cNvPr id="0" name=""/>
        <dsp:cNvSpPr/>
      </dsp:nvSpPr>
      <dsp:spPr>
        <a:xfrm>
          <a:off x="0" y="2288379"/>
          <a:ext cx="10506456" cy="38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t>Jugement global sur la valeur personnelle </a:t>
          </a:r>
          <a:endParaRPr lang="en-US" sz="1700" kern="1200"/>
        </a:p>
      </dsp:txBody>
      <dsp:txXfrm>
        <a:off x="0" y="2288379"/>
        <a:ext cx="10506456" cy="381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E7E15-9E1F-DA4B-88AA-7CE7E79BCCEE}">
      <dsp:nvSpPr>
        <dsp:cNvPr id="0" name=""/>
        <dsp:cNvSpPr/>
      </dsp:nvSpPr>
      <dsp:spPr>
        <a:xfrm>
          <a:off x="0" y="0"/>
          <a:ext cx="4795113" cy="783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CA" sz="1100" b="1" kern="1200" dirty="0"/>
            <a:t>Prendre le </a:t>
          </a:r>
          <a:r>
            <a:rPr lang="en-CA" sz="1100" b="1" kern="1200" dirty="0" err="1"/>
            <a:t>pouls</a:t>
          </a:r>
          <a:r>
            <a:rPr lang="en-CA" sz="1100" b="1" kern="1200" dirty="0"/>
            <a:t> </a:t>
          </a:r>
          <a:r>
            <a:rPr lang="en-CA" sz="1100" b="1" kern="1200" dirty="0" err="1"/>
            <a:t>quotidien</a:t>
          </a:r>
          <a:r>
            <a:rPr lang="en-CA" sz="1100" b="1" kern="1200" dirty="0"/>
            <a:t> de </a:t>
          </a:r>
          <a:r>
            <a:rPr lang="en-CA" sz="1100" b="1" kern="1200" dirty="0" err="1"/>
            <a:t>mon</a:t>
          </a:r>
          <a:r>
            <a:rPr lang="en-CA" sz="1100" b="1" kern="1200" dirty="0"/>
            <a:t> </a:t>
          </a:r>
          <a:r>
            <a:rPr lang="en-CA" sz="1100" b="1" kern="1200" dirty="0" err="1"/>
            <a:t>état</a:t>
          </a:r>
          <a:r>
            <a:rPr lang="en-CA" sz="1100" b="1" kern="1200" dirty="0"/>
            <a:t> d’esprit et de </a:t>
          </a:r>
          <a:r>
            <a:rPr lang="en-CA" sz="1100" b="1" kern="1200" dirty="0" err="1"/>
            <a:t>mon</a:t>
          </a:r>
          <a:r>
            <a:rPr lang="en-CA" sz="1100" b="1" kern="1200" dirty="0"/>
            <a:t> </a:t>
          </a:r>
          <a:r>
            <a:rPr lang="en-CA" sz="1100" b="1" kern="1200" dirty="0" err="1"/>
            <a:t>humeur</a:t>
          </a:r>
          <a:r>
            <a:rPr lang="en-CA" sz="1100" kern="1200" dirty="0"/>
            <a:t>, de </a:t>
          </a:r>
          <a:r>
            <a:rPr lang="en-CA" sz="1100" kern="1200" dirty="0" err="1"/>
            <a:t>mes</a:t>
          </a:r>
          <a:r>
            <a:rPr lang="en-CA" sz="1100" kern="1200" dirty="0"/>
            <a:t> sources de stress et de </a:t>
          </a:r>
          <a:r>
            <a:rPr lang="en-CA" sz="1100" kern="1200" dirty="0" err="1"/>
            <a:t>mes</a:t>
          </a:r>
          <a:r>
            <a:rPr lang="en-CA" sz="1100" kern="1200" dirty="0"/>
            <a:t> </a:t>
          </a:r>
          <a:r>
            <a:rPr lang="en-CA" sz="1100" kern="1200" dirty="0" err="1"/>
            <a:t>craintes</a:t>
          </a:r>
          <a:r>
            <a:rPr lang="en-CA" sz="1100" kern="1200" dirty="0"/>
            <a:t>. </a:t>
          </a:r>
          <a:endParaRPr lang="en-US" sz="1100" kern="1200" dirty="0"/>
        </a:p>
        <a:p>
          <a:pPr marL="57150" lvl="1" indent="-57150" algn="l" defTabSz="488950">
            <a:lnSpc>
              <a:spcPct val="90000"/>
            </a:lnSpc>
            <a:spcBef>
              <a:spcPct val="0"/>
            </a:spcBef>
            <a:spcAft>
              <a:spcPct val="15000"/>
            </a:spcAft>
            <a:buChar char="•"/>
          </a:pPr>
          <a:r>
            <a:rPr lang="en-CA" sz="1100" kern="1200" dirty="0"/>
            <a:t>Mon </a:t>
          </a:r>
          <a:r>
            <a:rPr lang="en-CA" sz="1100" i="1" kern="1200" dirty="0"/>
            <a:t>Body Scan! </a:t>
          </a:r>
          <a:endParaRPr lang="en-US" sz="1100" kern="1200" dirty="0"/>
        </a:p>
      </dsp:txBody>
      <dsp:txXfrm>
        <a:off x="22941" y="22941"/>
        <a:ext cx="3883734" cy="737373"/>
      </dsp:txXfrm>
    </dsp:sp>
    <dsp:sp modelId="{213F1477-3D6D-3D45-870D-AEBB826C19E6}">
      <dsp:nvSpPr>
        <dsp:cNvPr id="0" name=""/>
        <dsp:cNvSpPr/>
      </dsp:nvSpPr>
      <dsp:spPr>
        <a:xfrm>
          <a:off x="401590" y="925665"/>
          <a:ext cx="4795113" cy="783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CA" sz="1100" kern="1200" dirty="0" err="1"/>
            <a:t>Tendre</a:t>
          </a:r>
          <a:r>
            <a:rPr lang="en-CA" sz="1100" kern="1200" dirty="0"/>
            <a:t> </a:t>
          </a:r>
          <a:r>
            <a:rPr lang="en-CA" sz="1100" kern="1200" dirty="0" err="1"/>
            <a:t>vers</a:t>
          </a:r>
          <a:r>
            <a:rPr lang="en-CA" sz="1100" kern="1200" dirty="0"/>
            <a:t> </a:t>
          </a:r>
          <a:r>
            <a:rPr lang="en-CA" sz="1100" kern="1200" dirty="0" err="1"/>
            <a:t>l’équilibre</a:t>
          </a:r>
          <a:r>
            <a:rPr lang="en-CA" sz="1100" kern="1200" dirty="0"/>
            <a:t> du </a:t>
          </a:r>
          <a:r>
            <a:rPr lang="en-CA" sz="1100" kern="1200" dirty="0" err="1"/>
            <a:t>mieux</a:t>
          </a:r>
          <a:r>
            <a:rPr lang="en-CA" sz="1100" kern="1200" dirty="0"/>
            <a:t> que je le </a:t>
          </a:r>
          <a:r>
            <a:rPr lang="en-CA" sz="1100" kern="1200" dirty="0" err="1"/>
            <a:t>peux</a:t>
          </a:r>
          <a:r>
            <a:rPr lang="en-CA" sz="1100" kern="1200" dirty="0"/>
            <a:t>, sans non plus </a:t>
          </a:r>
          <a:r>
            <a:rPr lang="en-CA" sz="1100" kern="1200" dirty="0" err="1"/>
            <a:t>en</a:t>
          </a:r>
          <a:r>
            <a:rPr lang="en-CA" sz="1100" kern="1200" dirty="0"/>
            <a:t> faire </a:t>
          </a:r>
          <a:r>
            <a:rPr lang="en-CA" sz="1100" kern="1200" dirty="0" err="1"/>
            <a:t>une</a:t>
          </a:r>
          <a:r>
            <a:rPr lang="en-CA" sz="1100" kern="1200" dirty="0"/>
            <a:t> obsession! </a:t>
          </a:r>
          <a:endParaRPr lang="en-US" sz="1100" kern="1200" dirty="0"/>
        </a:p>
      </dsp:txBody>
      <dsp:txXfrm>
        <a:off x="424531" y="948606"/>
        <a:ext cx="3838524" cy="737373"/>
      </dsp:txXfrm>
    </dsp:sp>
    <dsp:sp modelId="{A10891F9-77D6-6141-AE71-D2E75A802B98}">
      <dsp:nvSpPr>
        <dsp:cNvPr id="0" name=""/>
        <dsp:cNvSpPr/>
      </dsp:nvSpPr>
      <dsp:spPr>
        <a:xfrm>
          <a:off x="797187" y="1851330"/>
          <a:ext cx="4795113" cy="783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CA" sz="1100" kern="1200" dirty="0"/>
            <a:t>Prendre </a:t>
          </a:r>
          <a:r>
            <a:rPr lang="en-CA" sz="1100" kern="1200" dirty="0" err="1"/>
            <a:t>en</a:t>
          </a:r>
          <a:r>
            <a:rPr lang="en-CA" sz="1100" kern="1200" dirty="0"/>
            <a:t> </a:t>
          </a:r>
          <a:r>
            <a:rPr lang="en-CA" sz="1100" kern="1200" dirty="0" err="1"/>
            <a:t>considération</a:t>
          </a:r>
          <a:r>
            <a:rPr lang="en-CA" sz="1100" kern="1200" dirty="0"/>
            <a:t> </a:t>
          </a:r>
          <a:r>
            <a:rPr lang="en-CA" sz="1100" kern="1200" dirty="0" err="1"/>
            <a:t>mon</a:t>
          </a:r>
          <a:r>
            <a:rPr lang="en-CA" sz="1100" kern="1200" dirty="0"/>
            <a:t> </a:t>
          </a:r>
          <a:r>
            <a:rPr lang="en-CA" sz="1100" kern="1200" dirty="0" err="1"/>
            <a:t>état</a:t>
          </a:r>
          <a:r>
            <a:rPr lang="en-CA" sz="1100" kern="1200" dirty="0"/>
            <a:t> au courant de </a:t>
          </a:r>
          <a:r>
            <a:rPr lang="en-CA" sz="1100" kern="1200" dirty="0" err="1"/>
            <a:t>toutes</a:t>
          </a:r>
          <a:r>
            <a:rPr lang="en-CA" sz="1100" kern="1200" dirty="0"/>
            <a:t> </a:t>
          </a:r>
          <a:r>
            <a:rPr lang="en-CA" sz="1100" kern="1200" dirty="0" err="1"/>
            <a:t>mes</a:t>
          </a:r>
          <a:r>
            <a:rPr lang="en-CA" sz="1100" kern="1200" dirty="0"/>
            <a:t> </a:t>
          </a:r>
          <a:r>
            <a:rPr lang="en-CA" sz="1100" kern="1200" dirty="0" err="1"/>
            <a:t>activités</a:t>
          </a:r>
          <a:r>
            <a:rPr lang="en-CA" sz="1100" kern="1200" dirty="0"/>
            <a:t> de la </a:t>
          </a:r>
          <a:r>
            <a:rPr lang="en-CA" sz="1100" kern="1200" dirty="0" err="1"/>
            <a:t>journée</a:t>
          </a:r>
          <a:r>
            <a:rPr lang="en-CA" sz="1100" kern="1200" dirty="0"/>
            <a:t> et le respecter : </a:t>
          </a:r>
          <a:endParaRPr lang="en-US" sz="1100" kern="1200" dirty="0"/>
        </a:p>
        <a:p>
          <a:pPr marL="57150" lvl="1" indent="-57150" algn="l" defTabSz="400050">
            <a:lnSpc>
              <a:spcPct val="90000"/>
            </a:lnSpc>
            <a:spcBef>
              <a:spcPct val="0"/>
            </a:spcBef>
            <a:spcAft>
              <a:spcPct val="15000"/>
            </a:spcAft>
            <a:buChar char="•"/>
          </a:pPr>
          <a:r>
            <a:rPr lang="en-CA" sz="900" kern="1200"/>
            <a:t>Ex : si très fatiguée, éviter de me surmener dans les sports (marcher au lieu de courir), dans la quantité de travail, etc. </a:t>
          </a:r>
          <a:endParaRPr lang="en-US" sz="900" kern="1200"/>
        </a:p>
      </dsp:txBody>
      <dsp:txXfrm>
        <a:off x="820128" y="1874271"/>
        <a:ext cx="3844518" cy="737373"/>
      </dsp:txXfrm>
    </dsp:sp>
    <dsp:sp modelId="{1B3D9E3B-8A0B-1548-B79A-E2AFD194F171}">
      <dsp:nvSpPr>
        <dsp:cNvPr id="0" name=""/>
        <dsp:cNvSpPr/>
      </dsp:nvSpPr>
      <dsp:spPr>
        <a:xfrm>
          <a:off x="1196141" y="2776995"/>
          <a:ext cx="4795113" cy="783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CA" sz="1100" kern="1200"/>
            <a:t>Si très stressée, éviter de regarder mon agenda des trois prochaines semaines, etc... </a:t>
          </a:r>
          <a:endParaRPr lang="en-US" sz="1100" kern="1200"/>
        </a:p>
      </dsp:txBody>
      <dsp:txXfrm>
        <a:off x="1219082" y="2799936"/>
        <a:ext cx="3838524" cy="737373"/>
      </dsp:txXfrm>
    </dsp:sp>
    <dsp:sp modelId="{9E71B7F2-12D3-A144-8923-C1EC9BA4276A}">
      <dsp:nvSpPr>
        <dsp:cNvPr id="0" name=""/>
        <dsp:cNvSpPr/>
      </dsp:nvSpPr>
      <dsp:spPr>
        <a:xfrm>
          <a:off x="4285997" y="599902"/>
          <a:ext cx="509115" cy="50911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400548" y="599902"/>
        <a:ext cx="280013" cy="383109"/>
      </dsp:txXfrm>
    </dsp:sp>
    <dsp:sp modelId="{BDA2DB3E-ED05-1947-BA48-0426D864EC9A}">
      <dsp:nvSpPr>
        <dsp:cNvPr id="0" name=""/>
        <dsp:cNvSpPr/>
      </dsp:nvSpPr>
      <dsp:spPr>
        <a:xfrm>
          <a:off x="4687588" y="1525567"/>
          <a:ext cx="509115" cy="50911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802139" y="1525567"/>
        <a:ext cx="280013" cy="383109"/>
      </dsp:txXfrm>
    </dsp:sp>
    <dsp:sp modelId="{15224682-366F-4340-B9AE-B60EC146DA1F}">
      <dsp:nvSpPr>
        <dsp:cNvPr id="0" name=""/>
        <dsp:cNvSpPr/>
      </dsp:nvSpPr>
      <dsp:spPr>
        <a:xfrm>
          <a:off x="5083185" y="2451232"/>
          <a:ext cx="509115" cy="50911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197736" y="2451232"/>
        <a:ext cx="280013" cy="383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9E6CF-94FD-C745-8357-3FBEF286FD4F}">
      <dsp:nvSpPr>
        <dsp:cNvPr id="0" name=""/>
        <dsp:cNvSpPr/>
      </dsp:nvSpPr>
      <dsp:spPr>
        <a:xfrm>
          <a:off x="0" y="40544"/>
          <a:ext cx="6967728" cy="1784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On ne peut juger de l’état de santé mentale d’un autre car celui-ci dépend d’éléments allant bien au-delà que ce que l’on peut percevoir… </a:t>
          </a:r>
          <a:endParaRPr lang="en-US" sz="2500" kern="1200"/>
        </a:p>
      </dsp:txBody>
      <dsp:txXfrm>
        <a:off x="87100" y="127644"/>
        <a:ext cx="6793528" cy="1610050"/>
      </dsp:txXfrm>
    </dsp:sp>
    <dsp:sp modelId="{6FF03A2A-5B18-BA45-BD71-7CDE9E68A30D}">
      <dsp:nvSpPr>
        <dsp:cNvPr id="0" name=""/>
        <dsp:cNvSpPr/>
      </dsp:nvSpPr>
      <dsp:spPr>
        <a:xfrm>
          <a:off x="0" y="1896795"/>
          <a:ext cx="6967728" cy="1784250"/>
        </a:xfrm>
        <a:prstGeom prst="roundRect">
          <a:avLst/>
        </a:prstGeom>
        <a:solidFill>
          <a:schemeClr val="accent2">
            <a:hueOff val="-747455"/>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A-t-on réellement idée de TOUS  les facteurs qui entrent en compte dans l’état de santé psychologique et/ou physiologique d’un individu? </a:t>
          </a:r>
          <a:endParaRPr lang="en-US" sz="2500" kern="1200"/>
        </a:p>
      </dsp:txBody>
      <dsp:txXfrm>
        <a:off x="87100" y="1983895"/>
        <a:ext cx="6793528" cy="1610050"/>
      </dsp:txXfrm>
    </dsp:sp>
    <dsp:sp modelId="{2214E3EA-4840-EF40-BA19-B2D1083E145A}">
      <dsp:nvSpPr>
        <dsp:cNvPr id="0" name=""/>
        <dsp:cNvSpPr/>
      </dsp:nvSpPr>
      <dsp:spPr>
        <a:xfrm>
          <a:off x="0" y="3753045"/>
          <a:ext cx="6967728" cy="1784250"/>
        </a:xfrm>
        <a:prstGeom prst="roundRect">
          <a:avLst/>
        </a:prstGeom>
        <a:solidFill>
          <a:schemeClr val="accent2">
            <a:hueOff val="-1494910"/>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dirty="0"/>
            <a:t>La </a:t>
          </a:r>
          <a:r>
            <a:rPr lang="en-CA" sz="2500" kern="1200" dirty="0" err="1"/>
            <a:t>santé</a:t>
          </a:r>
          <a:r>
            <a:rPr lang="en-CA" sz="2500" kern="1200" dirty="0"/>
            <a:t> </a:t>
          </a:r>
          <a:r>
            <a:rPr lang="en-CA" sz="2500" kern="1200" dirty="0" err="1"/>
            <a:t>mentale</a:t>
          </a:r>
          <a:r>
            <a:rPr lang="en-CA" sz="2500" kern="1200" dirty="0"/>
            <a:t> d’un </a:t>
          </a:r>
          <a:r>
            <a:rPr lang="en-CA" sz="2500" kern="1200" dirty="0" err="1"/>
            <a:t>individu</a:t>
          </a:r>
          <a:r>
            <a:rPr lang="en-CA" sz="2500" kern="1200" dirty="0"/>
            <a:t> </a:t>
          </a:r>
          <a:r>
            <a:rPr lang="en-CA" sz="2500" kern="1200" dirty="0" err="1"/>
            <a:t>est</a:t>
          </a:r>
          <a:r>
            <a:rPr lang="en-CA" sz="2500" kern="1200" dirty="0"/>
            <a:t> </a:t>
          </a:r>
          <a:r>
            <a:rPr lang="en-CA" sz="2500" kern="1200" dirty="0" err="1"/>
            <a:t>multifactorielle</a:t>
          </a:r>
          <a:r>
            <a:rPr lang="en-CA" sz="2500" kern="1200" dirty="0"/>
            <a:t>, </a:t>
          </a:r>
          <a:r>
            <a:rPr lang="en-CA" sz="2500" kern="1200" dirty="0" err="1"/>
            <a:t>biopsychosociale</a:t>
          </a:r>
          <a:r>
            <a:rPr lang="en-CA" sz="2500" kern="1200" dirty="0"/>
            <a:t> et tout </a:t>
          </a:r>
          <a:r>
            <a:rPr lang="en-CA" sz="2500" kern="1200" dirty="0" err="1"/>
            <a:t>est</a:t>
          </a:r>
          <a:r>
            <a:rPr lang="en-CA" sz="2500" kern="1200" dirty="0"/>
            <a:t> </a:t>
          </a:r>
          <a:r>
            <a:rPr lang="en-CA" sz="2500" kern="1200" dirty="0" err="1"/>
            <a:t>parsemé</a:t>
          </a:r>
          <a:r>
            <a:rPr lang="en-CA" sz="2500" kern="1200" dirty="0"/>
            <a:t> de </a:t>
          </a:r>
          <a:r>
            <a:rPr lang="en-CA" sz="2500" kern="1200" dirty="0" err="1"/>
            <a:t>facteurs</a:t>
          </a:r>
          <a:r>
            <a:rPr lang="en-CA" sz="2500" kern="1200" dirty="0"/>
            <a:t> de </a:t>
          </a:r>
          <a:r>
            <a:rPr lang="en-CA" sz="2500" kern="1200" dirty="0" err="1"/>
            <a:t>risque</a:t>
          </a:r>
          <a:r>
            <a:rPr lang="en-CA" sz="2500" kern="1200" dirty="0"/>
            <a:t> et de protection. </a:t>
          </a:r>
          <a:endParaRPr lang="en-US" sz="2500" kern="1200" dirty="0"/>
        </a:p>
      </dsp:txBody>
      <dsp:txXfrm>
        <a:off x="87100" y="3840145"/>
        <a:ext cx="6793528" cy="1610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7C8A4-9112-4A8E-B8BB-D8F5D1A61199}">
      <dsp:nvSpPr>
        <dsp:cNvPr id="0" name=""/>
        <dsp:cNvSpPr/>
      </dsp:nvSpPr>
      <dsp:spPr>
        <a:xfrm>
          <a:off x="712244" y="1496"/>
          <a:ext cx="1043314" cy="10433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051B0-F494-46A8-823B-A9D0A8A1D5C3}">
      <dsp:nvSpPr>
        <dsp:cNvPr id="0" name=""/>
        <dsp:cNvSpPr/>
      </dsp:nvSpPr>
      <dsp:spPr>
        <a:xfrm>
          <a:off x="934590" y="223841"/>
          <a:ext cx="598623" cy="598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945147-E2ED-4BBF-B617-04F0427ADECA}">
      <dsp:nvSpPr>
        <dsp:cNvPr id="0" name=""/>
        <dsp:cNvSpPr/>
      </dsp:nvSpPr>
      <dsp:spPr>
        <a:xfrm>
          <a:off x="378726"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a:t>Services à la vie étudiante</a:t>
          </a:r>
          <a:endParaRPr lang="en-US" sz="1200" kern="1200"/>
        </a:p>
      </dsp:txBody>
      <dsp:txXfrm>
        <a:off x="378726" y="1369777"/>
        <a:ext cx="1710351" cy="684140"/>
      </dsp:txXfrm>
    </dsp:sp>
    <dsp:sp modelId="{8883AF0E-F97B-452F-9100-EA850ACC146C}">
      <dsp:nvSpPr>
        <dsp:cNvPr id="0" name=""/>
        <dsp:cNvSpPr/>
      </dsp:nvSpPr>
      <dsp:spPr>
        <a:xfrm>
          <a:off x="2721907" y="1496"/>
          <a:ext cx="1043314" cy="10433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A84BC-451E-4D20-8A95-0A452DBB8994}">
      <dsp:nvSpPr>
        <dsp:cNvPr id="0" name=""/>
        <dsp:cNvSpPr/>
      </dsp:nvSpPr>
      <dsp:spPr>
        <a:xfrm>
          <a:off x="2944253" y="223841"/>
          <a:ext cx="598623" cy="598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7CD52-94D8-48DB-A73C-B28DB7F7E6AD}">
      <dsp:nvSpPr>
        <dsp:cNvPr id="0" name=""/>
        <dsp:cNvSpPr/>
      </dsp:nvSpPr>
      <dsp:spPr>
        <a:xfrm>
          <a:off x="2388389"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a:t>Programme d’aide aux employés </a:t>
          </a:r>
          <a:endParaRPr lang="en-US" sz="1200" kern="1200"/>
        </a:p>
      </dsp:txBody>
      <dsp:txXfrm>
        <a:off x="2388389" y="1369777"/>
        <a:ext cx="1710351" cy="684140"/>
      </dsp:txXfrm>
    </dsp:sp>
    <dsp:sp modelId="{2C7A79B1-9C10-4F87-98FC-49B87C0F58B3}">
      <dsp:nvSpPr>
        <dsp:cNvPr id="0" name=""/>
        <dsp:cNvSpPr/>
      </dsp:nvSpPr>
      <dsp:spPr>
        <a:xfrm>
          <a:off x="4731570" y="1496"/>
          <a:ext cx="1043314" cy="10433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42C6E-0047-4DD4-B8B7-5FB6180A24F8}">
      <dsp:nvSpPr>
        <dsp:cNvPr id="0" name=""/>
        <dsp:cNvSpPr/>
      </dsp:nvSpPr>
      <dsp:spPr>
        <a:xfrm>
          <a:off x="4953916" y="223841"/>
          <a:ext cx="598623" cy="598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E5160E-C293-44A1-8CAB-3A926E737649}">
      <dsp:nvSpPr>
        <dsp:cNvPr id="0" name=""/>
        <dsp:cNvSpPr/>
      </dsp:nvSpPr>
      <dsp:spPr>
        <a:xfrm>
          <a:off x="4398052"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dirty="0"/>
            <a:t>Relief</a:t>
          </a:r>
        </a:p>
        <a:p>
          <a:pPr marL="0" lvl="0" indent="0" algn="ctr" defTabSz="533400">
            <a:lnSpc>
              <a:spcPct val="90000"/>
            </a:lnSpc>
            <a:spcBef>
              <a:spcPct val="0"/>
            </a:spcBef>
            <a:spcAft>
              <a:spcPct val="35000"/>
            </a:spcAft>
            <a:buNone/>
            <a:defRPr cap="all"/>
          </a:pPr>
          <a:r>
            <a:rPr lang="fr-CA" sz="1200" kern="1200" dirty="0">
              <a:hlinkClick xmlns:r="http://schemas.openxmlformats.org/officeDocument/2006/relationships" r:id="rId7"/>
            </a:rPr>
            <a:t>www.monrelief.ca</a:t>
          </a:r>
          <a:r>
            <a:rPr lang="fr-CA" sz="1200" kern="1200" dirty="0"/>
            <a:t> </a:t>
          </a:r>
        </a:p>
        <a:p>
          <a:pPr marL="0" lvl="0" indent="0" algn="ctr" defTabSz="533400">
            <a:lnSpc>
              <a:spcPct val="90000"/>
            </a:lnSpc>
            <a:spcBef>
              <a:spcPct val="0"/>
            </a:spcBef>
            <a:spcAft>
              <a:spcPct val="35000"/>
            </a:spcAft>
            <a:buNone/>
            <a:defRPr cap="all"/>
          </a:pPr>
          <a:r>
            <a:rPr lang="fr-CA" sz="1200" kern="1200" dirty="0"/>
            <a:t> </a:t>
          </a:r>
          <a:endParaRPr lang="en-US" sz="1200" kern="1200" dirty="0"/>
        </a:p>
      </dsp:txBody>
      <dsp:txXfrm>
        <a:off x="4398052" y="1369777"/>
        <a:ext cx="1710351" cy="684140"/>
      </dsp:txXfrm>
    </dsp:sp>
    <dsp:sp modelId="{0D949332-3AC6-4FC6-8DE3-396BE22105EB}">
      <dsp:nvSpPr>
        <dsp:cNvPr id="0" name=""/>
        <dsp:cNvSpPr/>
      </dsp:nvSpPr>
      <dsp:spPr>
        <a:xfrm>
          <a:off x="6741233" y="1496"/>
          <a:ext cx="1043314" cy="104331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0C0AED-6E9E-42D2-9A28-25F24F6D79B2}">
      <dsp:nvSpPr>
        <dsp:cNvPr id="0" name=""/>
        <dsp:cNvSpPr/>
      </dsp:nvSpPr>
      <dsp:spPr>
        <a:xfrm>
          <a:off x="6963579" y="223841"/>
          <a:ext cx="598623" cy="59862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1C628-7265-4967-AFD2-8CE7990ABE58}">
      <dsp:nvSpPr>
        <dsp:cNvPr id="0" name=""/>
        <dsp:cNvSpPr/>
      </dsp:nvSpPr>
      <dsp:spPr>
        <a:xfrm>
          <a:off x="6407715"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a:t>Psychothérapie </a:t>
          </a:r>
          <a:endParaRPr lang="en-US" sz="1200" kern="1200"/>
        </a:p>
      </dsp:txBody>
      <dsp:txXfrm>
        <a:off x="6407715" y="1369777"/>
        <a:ext cx="1710351" cy="684140"/>
      </dsp:txXfrm>
    </dsp:sp>
    <dsp:sp modelId="{8F73DBAA-EEC6-4FE2-A572-BC8AF6B0C739}">
      <dsp:nvSpPr>
        <dsp:cNvPr id="0" name=""/>
        <dsp:cNvSpPr/>
      </dsp:nvSpPr>
      <dsp:spPr>
        <a:xfrm>
          <a:off x="8750896" y="1496"/>
          <a:ext cx="1043314" cy="104331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3FBA8-ABD4-4013-AB79-AF2DCBDAB150}">
      <dsp:nvSpPr>
        <dsp:cNvPr id="0" name=""/>
        <dsp:cNvSpPr/>
      </dsp:nvSpPr>
      <dsp:spPr>
        <a:xfrm>
          <a:off x="8973242" y="223841"/>
          <a:ext cx="598623" cy="598623"/>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4528AD-C993-4BBF-BC21-9D8694E55769}">
      <dsp:nvSpPr>
        <dsp:cNvPr id="0" name=""/>
        <dsp:cNvSpPr/>
      </dsp:nvSpPr>
      <dsp:spPr>
        <a:xfrm>
          <a:off x="8417378"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a:t>Psychiatrie </a:t>
          </a:r>
          <a:endParaRPr lang="en-US" sz="1200" kern="1200"/>
        </a:p>
      </dsp:txBody>
      <dsp:txXfrm>
        <a:off x="8417378" y="1369777"/>
        <a:ext cx="1710351" cy="684140"/>
      </dsp:txXfrm>
    </dsp:sp>
    <dsp:sp modelId="{10547D2A-BBA0-4B03-A102-2E4A82AF3878}">
      <dsp:nvSpPr>
        <dsp:cNvPr id="0" name=""/>
        <dsp:cNvSpPr/>
      </dsp:nvSpPr>
      <dsp:spPr>
        <a:xfrm>
          <a:off x="3726739" y="2481505"/>
          <a:ext cx="1043314" cy="10433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CEE55-B1FE-4C2A-BF58-58ADBBFE8761}">
      <dsp:nvSpPr>
        <dsp:cNvPr id="0" name=""/>
        <dsp:cNvSpPr/>
      </dsp:nvSpPr>
      <dsp:spPr>
        <a:xfrm>
          <a:off x="3949084" y="2703851"/>
          <a:ext cx="598623" cy="598623"/>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A59734-9662-4C4B-9B2A-F807528EFDB6}">
      <dsp:nvSpPr>
        <dsp:cNvPr id="0" name=""/>
        <dsp:cNvSpPr/>
      </dsp:nvSpPr>
      <dsp:spPr>
        <a:xfrm>
          <a:off x="3393220" y="384978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a:t>Groupes d’entraide </a:t>
          </a:r>
          <a:endParaRPr lang="en-US" sz="1200" kern="1200"/>
        </a:p>
      </dsp:txBody>
      <dsp:txXfrm>
        <a:off x="3393220" y="3849787"/>
        <a:ext cx="1710351" cy="684140"/>
      </dsp:txXfrm>
    </dsp:sp>
    <dsp:sp modelId="{806624CD-9651-4941-BFDD-8800D84BFC49}">
      <dsp:nvSpPr>
        <dsp:cNvPr id="0" name=""/>
        <dsp:cNvSpPr/>
      </dsp:nvSpPr>
      <dsp:spPr>
        <a:xfrm>
          <a:off x="5736402" y="2481505"/>
          <a:ext cx="1043314" cy="10433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08A22-8323-4492-B1C2-C207C24F1A73}">
      <dsp:nvSpPr>
        <dsp:cNvPr id="0" name=""/>
        <dsp:cNvSpPr/>
      </dsp:nvSpPr>
      <dsp:spPr>
        <a:xfrm>
          <a:off x="5958748" y="2703851"/>
          <a:ext cx="598623" cy="598623"/>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E33A70-E77E-40F5-A166-42AE8D1E5DB1}">
      <dsp:nvSpPr>
        <dsp:cNvPr id="0" name=""/>
        <dsp:cNvSpPr/>
      </dsp:nvSpPr>
      <dsp:spPr>
        <a:xfrm>
          <a:off x="5402883" y="384978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fr-CA" sz="1200" kern="1200"/>
            <a:t>1-866-APPELLE </a:t>
          </a:r>
          <a:endParaRPr lang="en-US" sz="1200" kern="1200"/>
        </a:p>
      </dsp:txBody>
      <dsp:txXfrm>
        <a:off x="5402883" y="3849787"/>
        <a:ext cx="1710351" cy="6841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2/6/23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2/6/23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0925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2/6/23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79769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2/6/23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49143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2/6/23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345939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2/6/23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99455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2/6/23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92039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2/6/23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34362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2/6/23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8564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2/6/23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56707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2/6/23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22015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2/6/23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106383691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6" r:id="rId6"/>
    <p:sldLayoutId id="2147483751" r:id="rId7"/>
    <p:sldLayoutId id="2147483752" r:id="rId8"/>
    <p:sldLayoutId id="2147483753" r:id="rId9"/>
    <p:sldLayoutId id="2147483755" r:id="rId10"/>
    <p:sldLayoutId id="2147483754"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sychiatrictimes.com/view/bespoke-psychopharmacology-bipolar-disorder-individualized-patient-approach"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ddit.com/r/BipolarSOs/comments/ceefy8/helpful_diagram_for_those_who_struggle_to/"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ddit.com/r/BipolarSOs/comments/ceefy8/helpful_diagram_for_those_who_struggle_to/"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asyhealthoptions.com/anxiety-giving-men-cancer/"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indfulschools.org/about-mindfulness/mindfulness-in-education/"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pressbooks.online.ucf.edu/lumenpsychology/chapter/what-is-stress/"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guidebycell.com/clients/" TargetMode="External"/><Relationship Id="rId5" Type="http://schemas.openxmlformats.org/officeDocument/2006/relationships/image" Target="../media/image17.png"/><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www.flickr.com/photos/mantella/4943729773/" TargetMode="External"/><Relationship Id="rId7" Type="http://schemas.openxmlformats.org/officeDocument/2006/relationships/diagramColors" Target="../diagrams/colors3.xm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ransomtech/16410303320/"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music-notes-abstract-15987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photo/beach-breathe-cairn-emotional-1304825/"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xels.com/photo/alphabet-letter-text-on-black-background-1337382/"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logs.ed.ac.uk/bulletin-magazine/2020/07/28/get-your-fresh-air-fix/"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helardarms.typepad.com/" TargetMode="External"/><Relationship Id="rId3" Type="http://schemas.openxmlformats.org/officeDocument/2006/relationships/diagramLayout" Target="../diagrams/layout4.xml"/><Relationship Id="rId7" Type="http://schemas.openxmlformats.org/officeDocument/2006/relationships/image" Target="../media/image23.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hyperlink" Target="https://www.aviationcoaching.com/5-cose-che-puoi-fare-per-garantire-la-sicurezza-da-passeggero/"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hyperlink" Target="https://nibelle.blogspot.com/2012/10/merci.html"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pinterest.com/pin/321796335866191591/"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jaimepaslecole.com/cerveau-neuroscien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eamdsc.com.au/resources/providing-evidence-to-the-ndis-on-psychosocial-disability"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cc.apprendre-la-psychologie.fr/therapie-et-modification-du-comportement.html"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orobore.canalblog.com/archives/2011/03/20/20681579.html" TargetMode="External"/><Relationship Id="rId7" Type="http://schemas.openxmlformats.org/officeDocument/2006/relationships/diagramColors" Target="../diagrams/colors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orobore.canalblog.com/archives/2011/03/20/20681579.html" TargetMode="External"/><Relationship Id="rId7" Type="http://schemas.openxmlformats.org/officeDocument/2006/relationships/diagramColors" Target="../diagrams/colors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descr="Confettis traversant l’air sur un arrière-plan bleu foncé">
            <a:extLst>
              <a:ext uri="{FF2B5EF4-FFF2-40B4-BE49-F238E27FC236}">
                <a16:creationId xmlns:a16="http://schemas.microsoft.com/office/drawing/2014/main" id="{79DDD13E-04AE-7A16-BDF3-B7F707088CBC}"/>
              </a:ext>
            </a:extLst>
          </p:cNvPr>
          <p:cNvPicPr>
            <a:picLocks noChangeAspect="1"/>
          </p:cNvPicPr>
          <p:nvPr/>
        </p:nvPicPr>
        <p:blipFill rotWithShape="1">
          <a:blip r:embed="rId2"/>
          <a:srcRect l="4050" r="11577" b="-1"/>
          <a:stretch/>
        </p:blipFill>
        <p:spPr>
          <a:xfrm>
            <a:off x="3536273" y="-80673"/>
            <a:ext cx="8668512" cy="6857990"/>
          </a:xfrm>
          <a:prstGeom prst="rect">
            <a:avLst/>
          </a:prstGeom>
        </p:spPr>
      </p:pic>
      <p:sp>
        <p:nvSpPr>
          <p:cNvPr id="26" name="Rectangle 2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E59FB1-8429-752F-11BE-446C725C2889}"/>
              </a:ext>
            </a:extLst>
          </p:cNvPr>
          <p:cNvSpPr>
            <a:spLocks noGrp="1"/>
          </p:cNvSpPr>
          <p:nvPr>
            <p:ph type="ctrTitle"/>
          </p:nvPr>
        </p:nvSpPr>
        <p:spPr>
          <a:xfrm>
            <a:off x="477981" y="1122363"/>
            <a:ext cx="4023360" cy="3204134"/>
          </a:xfrm>
        </p:spPr>
        <p:txBody>
          <a:bodyPr anchor="b">
            <a:normAutofit/>
          </a:bodyPr>
          <a:lstStyle/>
          <a:p>
            <a:r>
              <a:rPr lang="fr-CA" sz="4800"/>
              <a:t>Mener la danse en santé mentale </a:t>
            </a:r>
          </a:p>
        </p:txBody>
      </p:sp>
      <p:sp>
        <p:nvSpPr>
          <p:cNvPr id="3" name="Subtitle 2">
            <a:extLst>
              <a:ext uri="{FF2B5EF4-FFF2-40B4-BE49-F238E27FC236}">
                <a16:creationId xmlns:a16="http://schemas.microsoft.com/office/drawing/2014/main" id="{6FBC377C-109A-6A46-5BF3-D5C60E503D4D}"/>
              </a:ext>
            </a:extLst>
          </p:cNvPr>
          <p:cNvSpPr>
            <a:spLocks noGrp="1"/>
          </p:cNvSpPr>
          <p:nvPr>
            <p:ph type="subTitle" idx="1"/>
          </p:nvPr>
        </p:nvSpPr>
        <p:spPr>
          <a:xfrm>
            <a:off x="477980" y="4872922"/>
            <a:ext cx="4023359" cy="1208141"/>
          </a:xfrm>
        </p:spPr>
        <p:txBody>
          <a:bodyPr>
            <a:noAutofit/>
          </a:bodyPr>
          <a:lstStyle/>
          <a:p>
            <a:pPr>
              <a:lnSpc>
                <a:spcPct val="100000"/>
              </a:lnSpc>
            </a:pPr>
            <a:r>
              <a:rPr lang="fr-CA" sz="2000" dirty="0"/>
              <a:t>Par Florence K </a:t>
            </a:r>
          </a:p>
          <a:p>
            <a:pPr>
              <a:lnSpc>
                <a:spcPct val="100000"/>
              </a:lnSpc>
            </a:pPr>
            <a:r>
              <a:rPr lang="fr-CA" sz="2000" i="1" dirty="0"/>
              <a:t> </a:t>
            </a:r>
            <a:r>
              <a:rPr lang="en-CA" sz="2000" i="1" dirty="0"/>
              <a:t>Ét</a:t>
            </a:r>
            <a:r>
              <a:rPr lang="fr-CA" sz="2000" i="1" dirty="0"/>
              <a:t>udiante au doctorat en psychologie (PhD, Psy.D), UQÀM </a:t>
            </a:r>
            <a:endParaRPr lang="en-CA" sz="2000" i="1" dirty="0"/>
          </a:p>
          <a:p>
            <a:pPr>
              <a:lnSpc>
                <a:spcPct val="100000"/>
              </a:lnSpc>
            </a:pPr>
            <a:r>
              <a:rPr lang="en-CA" sz="2000" i="1" dirty="0"/>
              <a:t>Artiste</a:t>
            </a:r>
          </a:p>
          <a:p>
            <a:pPr>
              <a:lnSpc>
                <a:spcPct val="100000"/>
              </a:lnSpc>
            </a:pPr>
            <a:r>
              <a:rPr lang="en-CA" sz="2000" i="1" dirty="0" err="1"/>
              <a:t>Animatrice</a:t>
            </a:r>
            <a:r>
              <a:rPr lang="en-CA" sz="2000" i="1" dirty="0"/>
              <a:t> radio </a:t>
            </a:r>
            <a:r>
              <a:rPr lang="en-CA" sz="2000" i="1" dirty="0" err="1"/>
              <a:t>sur</a:t>
            </a:r>
            <a:r>
              <a:rPr lang="en-CA" sz="2000" i="1" dirty="0"/>
              <a:t> CBC</a:t>
            </a:r>
            <a:endParaRPr lang="fr-CA" sz="2000" i="1" dirty="0"/>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1312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orcelain&#10;&#10;Description automatically generated">
            <a:extLst>
              <a:ext uri="{FF2B5EF4-FFF2-40B4-BE49-F238E27FC236}">
                <a16:creationId xmlns:a16="http://schemas.microsoft.com/office/drawing/2014/main" id="{D1A6A341-079B-93D9-2F2E-95968C2F630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2270" b="-2"/>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2" name="Freeform: Shape 11">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0973C8-DD15-D353-0EB5-9D47EF69516D}"/>
              </a:ext>
            </a:extLst>
          </p:cNvPr>
          <p:cNvSpPr>
            <a:spLocks noGrp="1"/>
          </p:cNvSpPr>
          <p:nvPr>
            <p:ph type="title"/>
          </p:nvPr>
        </p:nvSpPr>
        <p:spPr>
          <a:xfrm>
            <a:off x="371094" y="1161288"/>
            <a:ext cx="3438144" cy="1239012"/>
          </a:xfrm>
        </p:spPr>
        <p:txBody>
          <a:bodyPr anchor="ctr">
            <a:normAutofit/>
          </a:bodyPr>
          <a:lstStyle/>
          <a:p>
            <a:r>
              <a:rPr lang="fr-CA" sz="2800" dirty="0"/>
              <a:t>Le trouble bipolaire </a:t>
            </a: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E865D4-AD13-260A-6B4E-B6502425BD59}"/>
              </a:ext>
            </a:extLst>
          </p:cNvPr>
          <p:cNvSpPr>
            <a:spLocks noGrp="1"/>
          </p:cNvSpPr>
          <p:nvPr>
            <p:ph idx="1"/>
          </p:nvPr>
        </p:nvSpPr>
        <p:spPr>
          <a:xfrm>
            <a:off x="371094" y="2718054"/>
            <a:ext cx="3438906" cy="3207258"/>
          </a:xfrm>
        </p:spPr>
        <p:txBody>
          <a:bodyPr anchor="t">
            <a:normAutofit fontScale="85000" lnSpcReduction="20000"/>
          </a:bodyPr>
          <a:lstStyle/>
          <a:p>
            <a:pPr>
              <a:lnSpc>
                <a:spcPct val="100000"/>
              </a:lnSpc>
            </a:pPr>
            <a:r>
              <a:rPr lang="fr-CA" sz="1500" dirty="0"/>
              <a:t>Folie maniaco-dépressive » (Emil Kraepelin)</a:t>
            </a:r>
          </a:p>
          <a:p>
            <a:pPr>
              <a:lnSpc>
                <a:spcPct val="100000"/>
              </a:lnSpc>
            </a:pPr>
            <a:r>
              <a:rPr lang="fr-CA" sz="1500" dirty="0"/>
              <a:t>Maladie chronique </a:t>
            </a:r>
          </a:p>
          <a:p>
            <a:pPr>
              <a:lnSpc>
                <a:spcPct val="100000"/>
              </a:lnSpc>
            </a:pPr>
            <a:r>
              <a:rPr lang="fr-CA" sz="1500" dirty="0"/>
              <a:t>Prévalence : 0.8% - 1.8% de la population mondiale </a:t>
            </a:r>
          </a:p>
          <a:p>
            <a:pPr>
              <a:lnSpc>
                <a:spcPct val="100000"/>
              </a:lnSpc>
            </a:pPr>
            <a:r>
              <a:rPr lang="fr-CA" sz="1500" dirty="0"/>
              <a:t>Plus grande contribution au décès par suicide: 10-15% s’enlèveront la vie</a:t>
            </a:r>
          </a:p>
          <a:p>
            <a:pPr>
              <a:lnSpc>
                <a:spcPct val="100000"/>
              </a:lnSpc>
            </a:pPr>
            <a:r>
              <a:rPr lang="fr-CA" sz="1500" dirty="0"/>
              <a:t>De 15 à 30 x plus à risque de s’enlever la vie que la pop générale. </a:t>
            </a:r>
          </a:p>
          <a:p>
            <a:pPr>
              <a:lnSpc>
                <a:spcPct val="100000"/>
              </a:lnSpc>
            </a:pPr>
            <a:r>
              <a:rPr lang="fr-CA" sz="1500" dirty="0"/>
              <a:t>TB1-TB2 et +… </a:t>
            </a:r>
          </a:p>
          <a:p>
            <a:pPr>
              <a:lnSpc>
                <a:spcPct val="100000"/>
              </a:lnSpc>
            </a:pPr>
            <a:r>
              <a:rPr lang="fr-CA" sz="1500" dirty="0"/>
              <a:t>Continuum </a:t>
            </a:r>
          </a:p>
          <a:p>
            <a:pPr>
              <a:lnSpc>
                <a:spcPct val="100000"/>
              </a:lnSpc>
            </a:pPr>
            <a:r>
              <a:rPr lang="fr-CA" sz="1500" dirty="0"/>
              <a:t>La position de l’individu TB variera sur ce continuum en réponse aux événements de la vie.  </a:t>
            </a:r>
          </a:p>
          <a:p>
            <a:pPr>
              <a:lnSpc>
                <a:spcPct val="100000"/>
              </a:lnSpc>
            </a:pPr>
            <a:endParaRPr lang="fr-CA" sz="1100" dirty="0"/>
          </a:p>
          <a:p>
            <a:pPr>
              <a:lnSpc>
                <a:spcPct val="100000"/>
              </a:lnSpc>
            </a:pPr>
            <a:endParaRPr lang="fr-CA" sz="1100" dirty="0"/>
          </a:p>
        </p:txBody>
      </p:sp>
    </p:spTree>
    <p:extLst>
      <p:ext uri="{BB962C8B-B14F-4D97-AF65-F5344CB8AC3E}">
        <p14:creationId xmlns:p14="http://schemas.microsoft.com/office/powerpoint/2010/main" val="52238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340BB-B691-FAE7-FBD0-F546F9207A00}"/>
              </a:ext>
            </a:extLst>
          </p:cNvPr>
          <p:cNvSpPr>
            <a:spLocks noGrp="1"/>
          </p:cNvSpPr>
          <p:nvPr>
            <p:ph type="title"/>
          </p:nvPr>
        </p:nvSpPr>
        <p:spPr>
          <a:xfrm>
            <a:off x="612648" y="1078992"/>
            <a:ext cx="6268770" cy="1536192"/>
          </a:xfrm>
        </p:spPr>
        <p:txBody>
          <a:bodyPr anchor="b">
            <a:normAutofit/>
          </a:bodyPr>
          <a:lstStyle/>
          <a:p>
            <a:r>
              <a:rPr lang="fr-CA" sz="5200" dirty="0"/>
              <a:t>Le trouble bipolaire de type 1 </a:t>
            </a:r>
          </a:p>
        </p:txBody>
      </p:sp>
      <p:sp>
        <p:nvSpPr>
          <p:cNvPr id="30" name="Rectangle 29">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DC83BE5-2E58-142A-57D1-6FD90F004A7D}"/>
              </a:ext>
            </a:extLst>
          </p:cNvPr>
          <p:cNvSpPr>
            <a:spLocks noGrp="1"/>
          </p:cNvSpPr>
          <p:nvPr>
            <p:ph idx="1"/>
          </p:nvPr>
        </p:nvSpPr>
        <p:spPr>
          <a:xfrm>
            <a:off x="612648" y="3355848"/>
            <a:ext cx="6268770" cy="2825496"/>
          </a:xfrm>
        </p:spPr>
        <p:txBody>
          <a:bodyPr>
            <a:normAutofit/>
          </a:bodyPr>
          <a:lstStyle/>
          <a:p>
            <a:pPr>
              <a:lnSpc>
                <a:spcPct val="100000"/>
              </a:lnSpc>
            </a:pPr>
            <a:r>
              <a:rPr lang="fr-CA" sz="1300"/>
              <a:t>Manies et périodes dépressives </a:t>
            </a:r>
          </a:p>
          <a:p>
            <a:pPr>
              <a:lnSpc>
                <a:spcPct val="100000"/>
              </a:lnSpc>
            </a:pPr>
            <a:r>
              <a:rPr lang="fr-CA" sz="1300"/>
              <a:t>Peuvent être parsemées d’hypomanies et euthymies</a:t>
            </a:r>
          </a:p>
          <a:p>
            <a:pPr>
              <a:lnSpc>
                <a:spcPct val="100000"/>
              </a:lnSpc>
            </a:pPr>
            <a:r>
              <a:rPr lang="fr-CA" sz="1300"/>
              <a:t>Manie: humeur expansive, irritabilité, idées de grandeur, forte énergie, communicabilité accrue, logorrhée, distractibilité et fuite idées, comportements à risque, réduction du besoin de sommeil, psychoses</a:t>
            </a:r>
          </a:p>
          <a:p>
            <a:pPr>
              <a:lnSpc>
                <a:spcPct val="100000"/>
              </a:lnSpc>
            </a:pPr>
            <a:r>
              <a:rPr lang="fr-CA" sz="1300"/>
              <a:t>Épisodes dépressifs: perte d’intérêt/ plaisir, 2 semaines ou plus, variation de poids, insomnie, ralentissement psychomoteur, fatigue, perte d’énergie et d’appétit, cycles de pensées négatives, dévalorisation, sentiment de culpabilité, perte de concentration. </a:t>
            </a:r>
            <a:r>
              <a:rPr lang="fr-CA" sz="1300">
                <a:sym typeface="Wingdings" pitchFamily="2" charset="2"/>
              </a:rPr>
              <a:t> suicide</a:t>
            </a:r>
          </a:p>
          <a:p>
            <a:pPr>
              <a:lnSpc>
                <a:spcPct val="100000"/>
              </a:lnSpc>
            </a:pPr>
            <a:r>
              <a:rPr lang="fr-CA" sz="1300">
                <a:sym typeface="Wingdings" pitchFamily="2" charset="2"/>
              </a:rPr>
              <a:t>Comorbidités: troubles anxieux, TDAH, troubles d’usages des substances, trouble de personnalité limite, narcissique. </a:t>
            </a:r>
            <a:endParaRPr lang="fr-CA" sz="1300"/>
          </a:p>
          <a:p>
            <a:pPr>
              <a:lnSpc>
                <a:spcPct val="100000"/>
              </a:lnSpc>
            </a:pPr>
            <a:endParaRPr lang="fr-CA" sz="1300"/>
          </a:p>
        </p:txBody>
      </p:sp>
      <p:pic>
        <p:nvPicPr>
          <p:cNvPr id="5" name="Picture 4" descr="Diagram&#10;&#10;Description automatically generated">
            <a:extLst>
              <a:ext uri="{FF2B5EF4-FFF2-40B4-BE49-F238E27FC236}">
                <a16:creationId xmlns:a16="http://schemas.microsoft.com/office/drawing/2014/main" id="{CF4A5ED3-E981-DF72-B65A-2BC308D7B06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94066" y="1010516"/>
            <a:ext cx="4237686" cy="4761444"/>
          </a:xfrm>
          <a:prstGeom prst="rect">
            <a:avLst/>
          </a:prstGeom>
        </p:spPr>
      </p:pic>
    </p:spTree>
    <p:extLst>
      <p:ext uri="{BB962C8B-B14F-4D97-AF65-F5344CB8AC3E}">
        <p14:creationId xmlns:p14="http://schemas.microsoft.com/office/powerpoint/2010/main" val="2785603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1620AE-150D-84C2-3AB2-74F2341254AC}"/>
              </a:ext>
            </a:extLst>
          </p:cNvPr>
          <p:cNvSpPr>
            <a:spLocks noGrp="1"/>
          </p:cNvSpPr>
          <p:nvPr>
            <p:ph type="title"/>
          </p:nvPr>
        </p:nvSpPr>
        <p:spPr>
          <a:xfrm>
            <a:off x="411480" y="987552"/>
            <a:ext cx="4485861" cy="1088136"/>
          </a:xfrm>
        </p:spPr>
        <p:txBody>
          <a:bodyPr anchor="b">
            <a:normAutofit/>
          </a:bodyPr>
          <a:lstStyle/>
          <a:p>
            <a:r>
              <a:rPr lang="fr-CA" sz="3400" dirty="0"/>
              <a:t>Trouble bipolaire de type 2</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AE7479-E5A3-267F-4F2C-7C5AE8162524}"/>
              </a:ext>
            </a:extLst>
          </p:cNvPr>
          <p:cNvSpPr>
            <a:spLocks noGrp="1"/>
          </p:cNvSpPr>
          <p:nvPr>
            <p:ph idx="1"/>
          </p:nvPr>
        </p:nvSpPr>
        <p:spPr>
          <a:xfrm>
            <a:off x="411479" y="2688336"/>
            <a:ext cx="4498848" cy="3584448"/>
          </a:xfrm>
        </p:spPr>
        <p:txBody>
          <a:bodyPr anchor="t">
            <a:normAutofit/>
          </a:bodyPr>
          <a:lstStyle/>
          <a:p>
            <a:pPr>
              <a:lnSpc>
                <a:spcPct val="100000"/>
              </a:lnSpc>
            </a:pPr>
            <a:r>
              <a:rPr lang="fr-CA" sz="1600"/>
              <a:t>« trouble bipolaire léger » à tort</a:t>
            </a:r>
          </a:p>
          <a:p>
            <a:pPr>
              <a:lnSpc>
                <a:spcPct val="100000"/>
              </a:lnSpc>
            </a:pPr>
            <a:r>
              <a:rPr lang="fr-CA" sz="1600"/>
              <a:t>Alternance épisodes dépressifs et hypomanies </a:t>
            </a:r>
          </a:p>
          <a:p>
            <a:pPr>
              <a:lnSpc>
                <a:spcPct val="100000"/>
              </a:lnSpc>
            </a:pPr>
            <a:r>
              <a:rPr lang="fr-CA" sz="1600"/>
              <a:t>Hypomanie: comme manie mais moins sévère (n’entrave pas de façon prononcée le fonctionnement social ou professionnel) SAUF si psychose</a:t>
            </a:r>
            <a:r>
              <a:rPr lang="fr-CA" sz="1600">
                <a:sym typeface="Wingdings" pitchFamily="2" charset="2"/>
              </a:rPr>
              <a:t> manie</a:t>
            </a:r>
          </a:p>
          <a:p>
            <a:pPr>
              <a:lnSpc>
                <a:spcPct val="100000"/>
              </a:lnSpc>
            </a:pPr>
            <a:r>
              <a:rPr lang="fr-CA" sz="1600">
                <a:sym typeface="Wingdings" pitchFamily="2" charset="2"/>
              </a:rPr>
              <a:t>Épisodes dépressifs surreprésentés dans TB2 </a:t>
            </a:r>
          </a:p>
          <a:p>
            <a:pPr>
              <a:lnSpc>
                <a:spcPct val="100000"/>
              </a:lnSpc>
            </a:pPr>
            <a:r>
              <a:rPr lang="fr-CA" sz="1600">
                <a:sym typeface="Wingdings" pitchFamily="2" charset="2"/>
              </a:rPr>
              <a:t>Comorbidités: trouble anxieux  jusqu’à 75% des sujets, troubles alimentaires 14% des sujets </a:t>
            </a:r>
          </a:p>
          <a:p>
            <a:pPr>
              <a:lnSpc>
                <a:spcPct val="100000"/>
              </a:lnSpc>
            </a:pPr>
            <a:endParaRPr lang="fr-CA" sz="1600"/>
          </a:p>
        </p:txBody>
      </p:sp>
      <p:pic>
        <p:nvPicPr>
          <p:cNvPr id="5" name="Picture 4" descr="Diagram&#10;&#10;Description automatically generated">
            <a:extLst>
              <a:ext uri="{FF2B5EF4-FFF2-40B4-BE49-F238E27FC236}">
                <a16:creationId xmlns:a16="http://schemas.microsoft.com/office/drawing/2014/main" id="{F80301E3-1B2B-C75E-838E-0761D1E11A0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1336"/>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14885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2">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7061AD-802F-D3FC-CD32-91A61978BFDA}"/>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2800"/>
              <a:t>Trouble de la personnalité limite vs trouble bipolaire </a:t>
            </a:r>
          </a:p>
        </p:txBody>
      </p:sp>
      <p:sp>
        <p:nvSpPr>
          <p:cNvPr id="24" name="Rectangle: Rounded Corners 1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Content Placeholder 3">
            <a:extLst>
              <a:ext uri="{FF2B5EF4-FFF2-40B4-BE49-F238E27FC236}">
                <a16:creationId xmlns:a16="http://schemas.microsoft.com/office/drawing/2014/main" id="{33DCC14D-A8BF-EF61-9C02-8D5E7750AC4D}"/>
              </a:ext>
            </a:extLst>
          </p:cNvPr>
          <p:cNvPicPr>
            <a:picLocks noGrp="1" noChangeAspect="1"/>
          </p:cNvPicPr>
          <p:nvPr>
            <p:ph idx="1"/>
          </p:nvPr>
        </p:nvPicPr>
        <p:blipFill rotWithShape="1">
          <a:blip r:embed="rId2"/>
          <a:srcRect t="6560" r="-2" b="905"/>
          <a:stretch/>
        </p:blipFill>
        <p:spPr>
          <a:xfrm>
            <a:off x="2767374" y="2139484"/>
            <a:ext cx="6657252" cy="4096512"/>
          </a:xfrm>
          <a:prstGeom prst="rect">
            <a:avLst/>
          </a:prstGeom>
        </p:spPr>
      </p:pic>
    </p:spTree>
    <p:extLst>
      <p:ext uri="{BB962C8B-B14F-4D97-AF65-F5344CB8AC3E}">
        <p14:creationId xmlns:p14="http://schemas.microsoft.com/office/powerpoint/2010/main" val="28758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descr="A person with the hand on the head&#10;&#10;Description automatically generated with medium confidence">
            <a:extLst>
              <a:ext uri="{FF2B5EF4-FFF2-40B4-BE49-F238E27FC236}">
                <a16:creationId xmlns:a16="http://schemas.microsoft.com/office/drawing/2014/main" id="{45356469-FBEA-71C1-E442-1489A4491FCB}"/>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12167" b="12833"/>
          <a:stretch/>
        </p:blipFill>
        <p:spPr>
          <a:xfrm>
            <a:off x="20" y="10"/>
            <a:ext cx="12191979" cy="6857990"/>
          </a:xfrm>
          <a:prstGeom prst="rect">
            <a:avLst/>
          </a:prstGeom>
        </p:spPr>
      </p:pic>
      <p:sp>
        <p:nvSpPr>
          <p:cNvPr id="2" name="Title 1">
            <a:extLst>
              <a:ext uri="{FF2B5EF4-FFF2-40B4-BE49-F238E27FC236}">
                <a16:creationId xmlns:a16="http://schemas.microsoft.com/office/drawing/2014/main" id="{5AC754D8-B3C5-7834-56F4-70D37EE8560B}"/>
              </a:ext>
            </a:extLst>
          </p:cNvPr>
          <p:cNvSpPr>
            <a:spLocks noGrp="1"/>
          </p:cNvSpPr>
          <p:nvPr>
            <p:ph type="title"/>
          </p:nvPr>
        </p:nvSpPr>
        <p:spPr>
          <a:xfrm>
            <a:off x="841248" y="426720"/>
            <a:ext cx="10506456" cy="1919141"/>
          </a:xfrm>
        </p:spPr>
        <p:txBody>
          <a:bodyPr anchor="b">
            <a:normAutofit/>
          </a:bodyPr>
          <a:lstStyle/>
          <a:p>
            <a:r>
              <a:rPr lang="fr-CA" sz="6000">
                <a:solidFill>
                  <a:srgbClr val="FFFFFF"/>
                </a:solidFill>
              </a:rPr>
              <a:t>Anxiété </a:t>
            </a:r>
          </a:p>
        </p:txBody>
      </p:sp>
      <p:sp>
        <p:nvSpPr>
          <p:cNvPr id="14" name="Rectangle 13">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08ED723-8667-EDF9-5E5E-4E0B67418DB9}"/>
              </a:ext>
            </a:extLst>
          </p:cNvPr>
          <p:cNvSpPr>
            <a:spLocks noGrp="1"/>
          </p:cNvSpPr>
          <p:nvPr>
            <p:ph idx="1"/>
          </p:nvPr>
        </p:nvSpPr>
        <p:spPr>
          <a:xfrm>
            <a:off x="841248" y="3337269"/>
            <a:ext cx="10509504" cy="2905686"/>
          </a:xfrm>
        </p:spPr>
        <p:txBody>
          <a:bodyPr>
            <a:normAutofit/>
          </a:bodyPr>
          <a:lstStyle/>
          <a:p>
            <a:pPr>
              <a:lnSpc>
                <a:spcPct val="100000"/>
              </a:lnSpc>
            </a:pPr>
            <a:r>
              <a:rPr lang="en-CA" sz="1400" b="1">
                <a:solidFill>
                  <a:srgbClr val="FFFFFF"/>
                </a:solidFill>
                <a:latin typeface="Helvetica" pitchFamily="2" charset="0"/>
              </a:rPr>
              <a:t>Anxiété </a:t>
            </a:r>
          </a:p>
          <a:p>
            <a:pPr>
              <a:lnSpc>
                <a:spcPct val="100000"/>
              </a:lnSpc>
            </a:pPr>
            <a:r>
              <a:rPr lang="en-CA" sz="1400">
                <a:solidFill>
                  <a:srgbClr val="FFFFFF"/>
                </a:solidFill>
                <a:effectLst/>
                <a:latin typeface="Helvetica" pitchFamily="2" charset="0"/>
              </a:rPr>
              <a:t>Il nous arrive à tous de ressentir de la nervosité de temps à autre, si par exemple nous avons un évènement important à préparer, un examen ou une entrevue à passer, un moment émotionnellement chargé à vivre, une attente à subir ou un excès de stress. Face à certaines situations, il est tout à fait normal de se sentir angoissé. </a:t>
            </a:r>
            <a:endParaRPr lang="en-CA" sz="1400">
              <a:solidFill>
                <a:srgbClr val="FFFFFF"/>
              </a:solidFill>
              <a:effectLst/>
            </a:endParaRPr>
          </a:p>
          <a:p>
            <a:pPr>
              <a:lnSpc>
                <a:spcPct val="100000"/>
              </a:lnSpc>
            </a:pPr>
            <a:r>
              <a:rPr lang="en-CA" sz="1400">
                <a:solidFill>
                  <a:srgbClr val="FFFFFF"/>
                </a:solidFill>
                <a:effectLst/>
                <a:latin typeface="Helvetica" pitchFamily="2" charset="0"/>
              </a:rPr>
              <a:t>Cependant, il se peut que cette nervosité se prolonge et se traduise en anxiété qui peu à peu affecte notre vie à différents niveaux, au point parfois de se faire ressentir physiquement de manière désagréable et de paralyser nos activités. De même, il peut arriver que l’angoisse se présente face à des situations qui ne devraient normalement pas générer ce type de sentiment. Et il arrive que cette angoisse se traduise par des accès de panique ou en troubles obsessionnels.</a:t>
            </a:r>
            <a:br>
              <a:rPr lang="en-CA" sz="1400">
                <a:solidFill>
                  <a:srgbClr val="FFFFFF"/>
                </a:solidFill>
                <a:effectLst/>
                <a:latin typeface="Helvetica" pitchFamily="2" charset="0"/>
              </a:rPr>
            </a:br>
            <a:endParaRPr lang="en-CA" sz="1400">
              <a:solidFill>
                <a:srgbClr val="FFFFFF"/>
              </a:solidFill>
              <a:latin typeface="Helvetica" pitchFamily="2" charset="0"/>
            </a:endParaRPr>
          </a:p>
          <a:p>
            <a:pPr>
              <a:lnSpc>
                <a:spcPct val="100000"/>
              </a:lnSpc>
            </a:pPr>
            <a:r>
              <a:rPr lang="en-CA" sz="1400" b="1">
                <a:solidFill>
                  <a:srgbClr val="FFFFFF"/>
                </a:solidFill>
                <a:effectLst/>
                <a:latin typeface="Helvetica" pitchFamily="2" charset="0"/>
              </a:rPr>
              <a:t>Anxiété généralisé</a:t>
            </a:r>
            <a:r>
              <a:rPr lang="en-CA" sz="1400" b="1">
                <a:solidFill>
                  <a:srgbClr val="FFFFFF"/>
                </a:solidFill>
                <a:latin typeface="Helvetica" pitchFamily="2" charset="0"/>
              </a:rPr>
              <a:t>e: </a:t>
            </a:r>
            <a:r>
              <a:rPr lang="en-CA" sz="1400">
                <a:solidFill>
                  <a:srgbClr val="FFFFFF"/>
                </a:solidFill>
                <a:effectLst/>
                <a:latin typeface="Helvetica" pitchFamily="2" charset="0"/>
              </a:rPr>
              <a:t>peur ou angoisse vécue par un sujet l’habite de façon presque permanente, sans nécessairement être provoquée par un élément déclencheur (stimulus) en particulier. </a:t>
            </a:r>
          </a:p>
          <a:p>
            <a:pPr>
              <a:lnSpc>
                <a:spcPct val="100000"/>
              </a:lnSpc>
            </a:pPr>
            <a:endParaRPr lang="en-CA" sz="1400">
              <a:solidFill>
                <a:srgbClr val="FFFFFF"/>
              </a:solidFill>
              <a:effectLst/>
            </a:endParaRPr>
          </a:p>
          <a:p>
            <a:pPr>
              <a:lnSpc>
                <a:spcPct val="100000"/>
              </a:lnSpc>
            </a:pPr>
            <a:endParaRPr lang="fr-CA" sz="1400">
              <a:solidFill>
                <a:srgbClr val="FFFFFF"/>
              </a:solidFill>
            </a:endParaRPr>
          </a:p>
        </p:txBody>
      </p:sp>
    </p:spTree>
    <p:extLst>
      <p:ext uri="{BB962C8B-B14F-4D97-AF65-F5344CB8AC3E}">
        <p14:creationId xmlns:p14="http://schemas.microsoft.com/office/powerpoint/2010/main" val="3488396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1">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13">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2A8E3F-E329-2DC8-1953-3C9D18184352}"/>
              </a:ext>
            </a:extLst>
          </p:cNvPr>
          <p:cNvSpPr>
            <a:spLocks noGrp="1"/>
          </p:cNvSpPr>
          <p:nvPr>
            <p:ph type="title"/>
          </p:nvPr>
        </p:nvSpPr>
        <p:spPr>
          <a:xfrm>
            <a:off x="1051560" y="4495466"/>
            <a:ext cx="3538728" cy="1536192"/>
          </a:xfrm>
        </p:spPr>
        <p:txBody>
          <a:bodyPr>
            <a:normAutofit/>
          </a:bodyPr>
          <a:lstStyle/>
          <a:p>
            <a:r>
              <a:rPr lang="fr-CA" sz="3200"/>
              <a:t>Le fameux mammouth </a:t>
            </a:r>
          </a:p>
        </p:txBody>
      </p:sp>
      <p:pic>
        <p:nvPicPr>
          <p:cNvPr id="5" name="Content Placeholder 4" descr="A picture containing text, outdoor, weapon&#10;&#10;Description automatically generated">
            <a:extLst>
              <a:ext uri="{FF2B5EF4-FFF2-40B4-BE49-F238E27FC236}">
                <a16:creationId xmlns:a16="http://schemas.microsoft.com/office/drawing/2014/main" id="{879706F1-A9B9-65A1-6A92-48A1D15445C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8394" b="5418"/>
          <a:stretch/>
        </p:blipFill>
        <p:spPr>
          <a:xfrm>
            <a:off x="20" y="10"/>
            <a:ext cx="12191980" cy="3994473"/>
          </a:xfrm>
          <a:prstGeom prst="rect">
            <a:avLst/>
          </a:prstGeom>
        </p:spPr>
      </p:pic>
      <p:sp>
        <p:nvSpPr>
          <p:cNvPr id="31" name="Rectangle 15">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2CCA5525-FF3A-F722-610F-EE0B5B41960A}"/>
              </a:ext>
            </a:extLst>
          </p:cNvPr>
          <p:cNvSpPr>
            <a:spLocks noGrp="1"/>
          </p:cNvSpPr>
          <p:nvPr>
            <p:ph idx="1"/>
          </p:nvPr>
        </p:nvSpPr>
        <p:spPr>
          <a:xfrm>
            <a:off x="5349240" y="4495466"/>
            <a:ext cx="6007608" cy="1536192"/>
          </a:xfrm>
        </p:spPr>
        <p:txBody>
          <a:bodyPr anchor="ctr">
            <a:normAutofit/>
          </a:bodyPr>
          <a:lstStyle/>
          <a:p>
            <a:r>
              <a:rPr lang="en-US" sz="1800" dirty="0" err="1"/>
              <a:t>Réponses</a:t>
            </a:r>
            <a:r>
              <a:rPr lang="en-US" sz="1800" dirty="0"/>
              <a:t> </a:t>
            </a:r>
            <a:r>
              <a:rPr lang="en-US" sz="1800" dirty="0" err="1"/>
              <a:t>physiologiques</a:t>
            </a:r>
            <a:r>
              <a:rPr lang="en-US" sz="1800" dirty="0"/>
              <a:t> au stress/</a:t>
            </a:r>
            <a:r>
              <a:rPr lang="en-US" sz="1800" dirty="0" err="1"/>
              <a:t>anxiété</a:t>
            </a:r>
            <a:endParaRPr lang="en-US" sz="1800" dirty="0"/>
          </a:p>
          <a:p>
            <a:r>
              <a:rPr lang="en-US" sz="1800" dirty="0"/>
              <a:t>CINE : </a:t>
            </a:r>
            <a:r>
              <a:rPr lang="en-CA" sz="1800" b="1" dirty="0" err="1">
                <a:effectLst/>
                <a:latin typeface="Calibri" panose="020F0502020204030204" pitchFamily="34" charset="0"/>
              </a:rPr>
              <a:t>Contrôle</a:t>
            </a:r>
            <a:r>
              <a:rPr lang="en-CA" sz="1800" b="1" dirty="0">
                <a:effectLst/>
                <a:latin typeface="Calibri" panose="020F0502020204030204" pitchFamily="34" charset="0"/>
              </a:rPr>
              <a:t> </a:t>
            </a:r>
            <a:r>
              <a:rPr lang="en-CA" sz="1800" dirty="0" err="1">
                <a:effectLst/>
                <a:latin typeface="Calibri" panose="020F0502020204030204" pitchFamily="34" charset="0"/>
              </a:rPr>
              <a:t>faible</a:t>
            </a:r>
            <a:r>
              <a:rPr lang="en-CA" sz="1800" dirty="0">
                <a:effectLst/>
                <a:latin typeface="Calibri" panose="020F0502020204030204" pitchFamily="34" charset="0"/>
              </a:rPr>
              <a:t> </a:t>
            </a:r>
            <a:r>
              <a:rPr lang="en-CA" sz="1800" dirty="0">
                <a:effectLst/>
                <a:latin typeface="ArialMT"/>
              </a:rPr>
              <a:t>• </a:t>
            </a:r>
            <a:r>
              <a:rPr lang="en-CA" sz="1800" b="1" dirty="0" err="1">
                <a:effectLst/>
                <a:latin typeface="Calibri" panose="020F0502020204030204" pitchFamily="34" charset="0"/>
              </a:rPr>
              <a:t>Imprévisibilite</a:t>
            </a:r>
            <a:r>
              <a:rPr lang="en-CA" sz="1800" b="1" dirty="0">
                <a:effectLst/>
                <a:latin typeface="Calibri" panose="020F0502020204030204" pitchFamily="34" charset="0"/>
              </a:rPr>
              <a:t>́ </a:t>
            </a:r>
            <a:r>
              <a:rPr lang="en-CA" sz="1800" dirty="0">
                <a:effectLst/>
                <a:latin typeface="ArialMT"/>
              </a:rPr>
              <a:t>• </a:t>
            </a:r>
            <a:r>
              <a:rPr lang="en-CA" sz="1800" b="1" dirty="0" err="1">
                <a:effectLst/>
                <a:latin typeface="Calibri" panose="020F0502020204030204" pitchFamily="34" charset="0"/>
              </a:rPr>
              <a:t>Nouveaute</a:t>
            </a:r>
            <a:r>
              <a:rPr lang="en-CA" sz="1800" b="1" dirty="0">
                <a:effectLst/>
                <a:latin typeface="Calibri" panose="020F0502020204030204" pitchFamily="34" charset="0"/>
              </a:rPr>
              <a:t>́</a:t>
            </a:r>
            <a:br>
              <a:rPr lang="en-CA" sz="1800" b="1" dirty="0">
                <a:effectLst/>
                <a:latin typeface="Calibri" panose="020F0502020204030204" pitchFamily="34" charset="0"/>
              </a:rPr>
            </a:br>
            <a:r>
              <a:rPr lang="en-CA" sz="1800" dirty="0">
                <a:effectLst/>
                <a:latin typeface="ArialMT"/>
              </a:rPr>
              <a:t>• </a:t>
            </a:r>
            <a:r>
              <a:rPr lang="en-CA" sz="1800" dirty="0">
                <a:effectLst/>
                <a:latin typeface="Calibri" panose="020F0502020204030204" pitchFamily="34" charset="0"/>
              </a:rPr>
              <a:t>menace à </a:t>
            </a:r>
            <a:r>
              <a:rPr lang="en-CA" sz="1800" dirty="0" err="1">
                <a:effectLst/>
                <a:latin typeface="Calibri" panose="020F0502020204030204" pitchFamily="34" charset="0"/>
              </a:rPr>
              <a:t>l’</a:t>
            </a:r>
            <a:r>
              <a:rPr lang="en-CA" sz="1800" b="1" i="1" dirty="0" err="1">
                <a:effectLst/>
                <a:latin typeface="Calibri" panose="020F0502020204030204" pitchFamily="34" charset="0"/>
              </a:rPr>
              <a:t>Égo</a:t>
            </a:r>
            <a:r>
              <a:rPr lang="en-US" sz="1800" dirty="0"/>
              <a:t> </a:t>
            </a:r>
          </a:p>
        </p:txBody>
      </p:sp>
    </p:spTree>
    <p:extLst>
      <p:ext uri="{BB962C8B-B14F-4D97-AF65-F5344CB8AC3E}">
        <p14:creationId xmlns:p14="http://schemas.microsoft.com/office/powerpoint/2010/main" val="331945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9179A6-0971-0F44-FD19-066392A2D92B}"/>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a:t>Stress &amp; Eustress </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Content Placeholder 4" descr="A picture containing diagram&#10;&#10;Description automatically generated">
            <a:extLst>
              <a:ext uri="{FF2B5EF4-FFF2-40B4-BE49-F238E27FC236}">
                <a16:creationId xmlns:a16="http://schemas.microsoft.com/office/drawing/2014/main" id="{177BA918-BE1E-51CE-C560-D9F956B4E45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079812" y="2139484"/>
            <a:ext cx="8032376" cy="4096512"/>
          </a:xfrm>
          <a:prstGeom prst="rect">
            <a:avLst/>
          </a:prstGeom>
        </p:spPr>
      </p:pic>
    </p:spTree>
    <p:extLst>
      <p:ext uri="{BB962C8B-B14F-4D97-AF65-F5344CB8AC3E}">
        <p14:creationId xmlns:p14="http://schemas.microsoft.com/office/powerpoint/2010/main" val="1088260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33E2-585F-1A70-1289-356C27ED8172}"/>
              </a:ext>
            </a:extLst>
          </p:cNvPr>
          <p:cNvSpPr>
            <a:spLocks noGrp="1"/>
          </p:cNvSpPr>
          <p:nvPr>
            <p:ph type="title"/>
          </p:nvPr>
        </p:nvSpPr>
        <p:spPr/>
        <p:txBody>
          <a:bodyPr>
            <a:normAutofit/>
          </a:bodyPr>
          <a:lstStyle/>
          <a:p>
            <a:r>
              <a:rPr lang="fr-CA" dirty="0"/>
              <a:t>Anxiété de performance </a:t>
            </a:r>
          </a:p>
        </p:txBody>
      </p:sp>
      <p:graphicFrame>
        <p:nvGraphicFramePr>
          <p:cNvPr id="6" name="Object 5">
            <a:extLst>
              <a:ext uri="{FF2B5EF4-FFF2-40B4-BE49-F238E27FC236}">
                <a16:creationId xmlns:a16="http://schemas.microsoft.com/office/drawing/2014/main" id="{D0697084-F078-C6A6-21F8-F268EF1D282C}"/>
              </a:ext>
            </a:extLst>
          </p:cNvPr>
          <p:cNvGraphicFramePr>
            <a:graphicFrameLocks noChangeAspect="1"/>
          </p:cNvGraphicFramePr>
          <p:nvPr>
            <p:extLst>
              <p:ext uri="{D42A27DB-BD31-4B8C-83A1-F6EECF244321}">
                <p14:modId xmlns:p14="http://schemas.microsoft.com/office/powerpoint/2010/main" val="2810893919"/>
              </p:ext>
            </p:extLst>
          </p:nvPr>
        </p:nvGraphicFramePr>
        <p:xfrm>
          <a:off x="750458" y="3584533"/>
          <a:ext cx="10983586" cy="861962"/>
        </p:xfrm>
        <a:graphic>
          <a:graphicData uri="http://schemas.openxmlformats.org/presentationml/2006/ole">
            <mc:AlternateContent xmlns:mc="http://schemas.openxmlformats.org/markup-compatibility/2006">
              <mc:Choice xmlns:v="urn:schemas-microsoft-com:vml" Requires="v">
                <p:oleObj spid="_x0000_s1025" name="Picture" r:id="rId3" imgW="6832600" imgH="571500" progId="Word.Picture.8">
                  <p:embed/>
                </p:oleObj>
              </mc:Choice>
              <mc:Fallback>
                <p:oleObj name="Picture" r:id="rId3" imgW="6832600" imgH="571500" progId="Word.Picture.8">
                  <p:embed/>
                  <p:pic>
                    <p:nvPicPr>
                      <p:cNvPr id="6" name="Object 5">
                        <a:extLst>
                          <a:ext uri="{FF2B5EF4-FFF2-40B4-BE49-F238E27FC236}">
                            <a16:creationId xmlns:a16="http://schemas.microsoft.com/office/drawing/2014/main" id="{D0697084-F078-C6A6-21F8-F268EF1D2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58" y="3584533"/>
                        <a:ext cx="10983586" cy="861962"/>
                      </a:xfrm>
                      <a:prstGeom prst="rect">
                        <a:avLst/>
                      </a:prstGeom>
                      <a:noFill/>
                    </p:spPr>
                  </p:pic>
                </p:oleObj>
              </mc:Fallback>
            </mc:AlternateContent>
          </a:graphicData>
        </a:graphic>
      </p:graphicFrame>
      <p:sp>
        <p:nvSpPr>
          <p:cNvPr id="7" name="Rectangle 3">
            <a:extLst>
              <a:ext uri="{FF2B5EF4-FFF2-40B4-BE49-F238E27FC236}">
                <a16:creationId xmlns:a16="http://schemas.microsoft.com/office/drawing/2014/main" id="{A32071B8-339A-DE62-C2BF-7B18D7546EEB}"/>
              </a:ext>
            </a:extLst>
          </p:cNvPr>
          <p:cNvSpPr>
            <a:spLocks noChangeArrowheads="1"/>
          </p:cNvSpPr>
          <p:nvPr/>
        </p:nvSpPr>
        <p:spPr bwMode="auto">
          <a:xfrm>
            <a:off x="582463" y="2361145"/>
            <a:ext cx="53091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4914900" algn="l"/>
              </a:tabLst>
              <a:defRPr>
                <a:solidFill>
                  <a:schemeClr val="tx1"/>
                </a:solidFill>
                <a:latin typeface="Arial" panose="020B0604020202020204" pitchFamily="34" charset="0"/>
              </a:defRPr>
            </a:lvl1pPr>
            <a:lvl2pPr eaLnBrk="0" fontAlgn="base" hangingPunct="0">
              <a:spcBef>
                <a:spcPct val="0"/>
              </a:spcBef>
              <a:spcAft>
                <a:spcPct val="0"/>
              </a:spcAft>
              <a:tabLst>
                <a:tab pos="4914900" algn="l"/>
              </a:tabLst>
              <a:defRPr>
                <a:solidFill>
                  <a:schemeClr val="tx1"/>
                </a:solidFill>
                <a:latin typeface="Arial" panose="020B0604020202020204" pitchFamily="34" charset="0"/>
              </a:defRPr>
            </a:lvl2pPr>
            <a:lvl3pPr eaLnBrk="0" fontAlgn="base" hangingPunct="0">
              <a:spcBef>
                <a:spcPct val="0"/>
              </a:spcBef>
              <a:spcAft>
                <a:spcPct val="0"/>
              </a:spcAft>
              <a:tabLst>
                <a:tab pos="4914900" algn="l"/>
              </a:tabLst>
              <a:defRPr>
                <a:solidFill>
                  <a:schemeClr val="tx1"/>
                </a:solidFill>
                <a:latin typeface="Arial" panose="020B0604020202020204" pitchFamily="34" charset="0"/>
              </a:defRPr>
            </a:lvl3pPr>
            <a:lvl4pPr eaLnBrk="0" fontAlgn="base" hangingPunct="0">
              <a:spcBef>
                <a:spcPct val="0"/>
              </a:spcBef>
              <a:spcAft>
                <a:spcPct val="0"/>
              </a:spcAft>
              <a:tabLst>
                <a:tab pos="4914900" algn="l"/>
              </a:tabLst>
              <a:defRPr>
                <a:solidFill>
                  <a:schemeClr val="tx1"/>
                </a:solidFill>
                <a:latin typeface="Arial" panose="020B0604020202020204" pitchFamily="34" charset="0"/>
              </a:defRPr>
            </a:lvl4pPr>
            <a:lvl5pPr eaLnBrk="0" fontAlgn="base" hangingPunct="0">
              <a:spcBef>
                <a:spcPct val="0"/>
              </a:spcBef>
              <a:spcAft>
                <a:spcPct val="0"/>
              </a:spcAft>
              <a:tabLst>
                <a:tab pos="4914900" algn="l"/>
              </a:tabLst>
              <a:defRPr>
                <a:solidFill>
                  <a:schemeClr val="tx1"/>
                </a:solidFill>
                <a:latin typeface="Arial" panose="020B0604020202020204" pitchFamily="34" charset="0"/>
              </a:defRPr>
            </a:lvl5pPr>
            <a:lvl6pPr eaLnBrk="0" fontAlgn="base" hangingPunct="0">
              <a:spcBef>
                <a:spcPct val="0"/>
              </a:spcBef>
              <a:spcAft>
                <a:spcPct val="0"/>
              </a:spcAft>
              <a:tabLst>
                <a:tab pos="4914900" algn="l"/>
              </a:tabLst>
              <a:defRPr>
                <a:solidFill>
                  <a:schemeClr val="tx1"/>
                </a:solidFill>
                <a:latin typeface="Arial" panose="020B0604020202020204" pitchFamily="34" charset="0"/>
              </a:defRPr>
            </a:lvl6pPr>
            <a:lvl7pPr eaLnBrk="0" fontAlgn="base" hangingPunct="0">
              <a:spcBef>
                <a:spcPct val="0"/>
              </a:spcBef>
              <a:spcAft>
                <a:spcPct val="0"/>
              </a:spcAft>
              <a:tabLst>
                <a:tab pos="4914900" algn="l"/>
              </a:tabLst>
              <a:defRPr>
                <a:solidFill>
                  <a:schemeClr val="tx1"/>
                </a:solidFill>
                <a:latin typeface="Arial" panose="020B0604020202020204" pitchFamily="34" charset="0"/>
              </a:defRPr>
            </a:lvl7pPr>
            <a:lvl8pPr eaLnBrk="0" fontAlgn="base" hangingPunct="0">
              <a:spcBef>
                <a:spcPct val="0"/>
              </a:spcBef>
              <a:spcAft>
                <a:spcPct val="0"/>
              </a:spcAft>
              <a:tabLst>
                <a:tab pos="4914900" algn="l"/>
              </a:tabLst>
              <a:defRPr>
                <a:solidFill>
                  <a:schemeClr val="tx1"/>
                </a:solidFill>
                <a:latin typeface="Arial" panose="020B0604020202020204" pitchFamily="34" charset="0"/>
              </a:defRPr>
            </a:lvl8pPr>
            <a:lvl9pPr eaLnBrk="0" fontAlgn="base" hangingPunct="0">
              <a:spcBef>
                <a:spcPct val="0"/>
              </a:spcBef>
              <a:spcAft>
                <a:spcPct val="0"/>
              </a:spcAft>
              <a:tabLst>
                <a:tab pos="4914900" algn="l"/>
              </a:tabLst>
              <a:defRPr>
                <a:solidFill>
                  <a:schemeClr val="tx1"/>
                </a:solidFill>
                <a:latin typeface="Arial" panose="020B0604020202020204" pitchFamily="34" charset="0"/>
              </a:defRPr>
            </a:lvl9pPr>
          </a:lstStyle>
          <a:p>
            <a:pPr marL="0" marR="0" lvl="0" indent="342900" algn="l" defTabSz="914400" rtl="0" eaLnBrk="0" fontAlgn="base" latinLnBrk="0" hangingPunct="0">
              <a:lnSpc>
                <a:spcPct val="100000"/>
              </a:lnSpc>
              <a:spcBef>
                <a:spcPct val="0"/>
              </a:spcBef>
              <a:spcAft>
                <a:spcPct val="0"/>
              </a:spcAft>
              <a:buClrTx/>
              <a:buSzTx/>
              <a:buFontTx/>
              <a:buNone/>
              <a:tabLst>
                <a:tab pos="4914900" algn="l"/>
              </a:tabLst>
            </a:pPr>
            <a:br>
              <a:rPr kumimoji="0" lang="fr-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fr-CA" altLang="en-US" sz="800" b="0" i="0" u="none" strike="noStrike" cap="none" normalizeH="0" baseline="0" dirty="0">
              <a:ln>
                <a:noFill/>
              </a:ln>
              <a:solidFill>
                <a:schemeClr val="tx1"/>
              </a:solidFill>
              <a:effectLst/>
              <a:latin typeface="Arial" panose="020B0604020202020204" pitchFamily="34" charset="0"/>
            </a:endParaRPr>
          </a:p>
          <a:p>
            <a:pPr marL="0" marR="0" lvl="0" indent="342900" algn="l" defTabSz="914400" rtl="0" eaLnBrk="0" fontAlgn="base" latinLnBrk="0" hangingPunct="0">
              <a:lnSpc>
                <a:spcPct val="100000"/>
              </a:lnSpc>
              <a:spcBef>
                <a:spcPct val="0"/>
              </a:spcBef>
              <a:spcAft>
                <a:spcPct val="0"/>
              </a:spcAft>
              <a:buClrTx/>
              <a:buSzTx/>
              <a:buFontTx/>
              <a:buNone/>
              <a:tabLst>
                <a:tab pos="4914900" algn="l"/>
              </a:tabLst>
            </a:pPr>
            <a:endParaRPr kumimoji="0" lang="fr-CA" altLang="en-US" sz="800" b="0" i="0" u="none" strike="noStrike" cap="none" normalizeH="0" baseline="0" dirty="0">
              <a:ln>
                <a:noFill/>
              </a:ln>
              <a:solidFill>
                <a:schemeClr val="tx1"/>
              </a:solidFill>
              <a:effectLst/>
            </a:endParaRPr>
          </a:p>
          <a:p>
            <a:pPr marL="0" marR="0" lvl="0" indent="342900" algn="l" defTabSz="914400" rtl="0" eaLnBrk="0" fontAlgn="base" latinLnBrk="0" hangingPunct="0">
              <a:lnSpc>
                <a:spcPct val="100000"/>
              </a:lnSpc>
              <a:spcBef>
                <a:spcPct val="0"/>
              </a:spcBef>
              <a:spcAft>
                <a:spcPct val="0"/>
              </a:spcAft>
              <a:buClrTx/>
              <a:buSzTx/>
              <a:buFontTx/>
              <a:buNone/>
              <a:tabLst>
                <a:tab pos="4914900" algn="l"/>
              </a:tabLst>
            </a:pPr>
            <a:endParaRPr kumimoji="0" lang="fr-CA" altLang="en-US" sz="1800" b="0" i="0" u="none" strike="noStrike" cap="none" normalizeH="0" baseline="0" dirty="0">
              <a:ln>
                <a:noFill/>
              </a:ln>
              <a:solidFill>
                <a:schemeClr val="tx1"/>
              </a:solidFill>
              <a:effectLst/>
              <a:latin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76BE0CFD-42E2-9DC0-61ED-6A058329AB2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24265" y="566166"/>
            <a:ext cx="2324100" cy="2324100"/>
          </a:xfrm>
          <a:prstGeom prst="rect">
            <a:avLst/>
          </a:prstGeom>
        </p:spPr>
      </p:pic>
    </p:spTree>
    <p:extLst>
      <p:ext uri="{BB962C8B-B14F-4D97-AF65-F5344CB8AC3E}">
        <p14:creationId xmlns:p14="http://schemas.microsoft.com/office/powerpoint/2010/main" val="409643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CDD2F2-6760-3587-5D07-283AB6FAB4E3}"/>
              </a:ext>
            </a:extLst>
          </p:cNvPr>
          <p:cNvSpPr>
            <a:spLocks noGrp="1"/>
          </p:cNvSpPr>
          <p:nvPr>
            <p:ph type="title"/>
          </p:nvPr>
        </p:nvSpPr>
        <p:spPr>
          <a:xfrm>
            <a:off x="841246" y="978619"/>
            <a:ext cx="5991244" cy="1106424"/>
          </a:xfrm>
        </p:spPr>
        <p:txBody>
          <a:bodyPr>
            <a:normAutofit/>
          </a:bodyPr>
          <a:lstStyle/>
          <a:p>
            <a:r>
              <a:rPr lang="fr-CA" sz="3200"/>
              <a:t>Les petits trucs d’autogestion de Flo</a:t>
            </a:r>
          </a:p>
        </p:txBody>
      </p:sp>
      <p:sp>
        <p:nvSpPr>
          <p:cNvPr id="41" name="Rectangle 3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3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hild crawling on the floor&#10;&#10;Description automatically generated with medium confidence">
            <a:extLst>
              <a:ext uri="{FF2B5EF4-FFF2-40B4-BE49-F238E27FC236}">
                <a16:creationId xmlns:a16="http://schemas.microsoft.com/office/drawing/2014/main" id="{A16B3603-26B0-FEC5-5A96-C3AE96A150E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514" r="20317" b="2"/>
          <a:stretch/>
        </p:blipFill>
        <p:spPr>
          <a:xfrm>
            <a:off x="7679814" y="1278653"/>
            <a:ext cx="4097657" cy="4200110"/>
          </a:xfrm>
          <a:prstGeom prst="rect">
            <a:avLst/>
          </a:prstGeom>
        </p:spPr>
      </p:pic>
      <p:graphicFrame>
        <p:nvGraphicFramePr>
          <p:cNvPr id="5" name="Content Placeholder 2">
            <a:extLst>
              <a:ext uri="{FF2B5EF4-FFF2-40B4-BE49-F238E27FC236}">
                <a16:creationId xmlns:a16="http://schemas.microsoft.com/office/drawing/2014/main" id="{70359B35-0A44-DFC7-9CBE-54BD13DBCAD6}"/>
              </a:ext>
            </a:extLst>
          </p:cNvPr>
          <p:cNvGraphicFramePr>
            <a:graphicFrameLocks noGrp="1"/>
          </p:cNvGraphicFramePr>
          <p:nvPr>
            <p:ph idx="1"/>
            <p:extLst>
              <p:ext uri="{D42A27DB-BD31-4B8C-83A1-F6EECF244321}">
                <p14:modId xmlns:p14="http://schemas.microsoft.com/office/powerpoint/2010/main" val="3130109806"/>
              </p:ext>
            </p:extLst>
          </p:nvPr>
        </p:nvGraphicFramePr>
        <p:xfrm>
          <a:off x="841248" y="2252870"/>
          <a:ext cx="5993892" cy="3560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2392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and white flag on a beach&#10;&#10;Description automatically generated with medium confidence">
            <a:extLst>
              <a:ext uri="{FF2B5EF4-FFF2-40B4-BE49-F238E27FC236}">
                <a16:creationId xmlns:a16="http://schemas.microsoft.com/office/drawing/2014/main" id="{FE1E36DE-3008-1C5B-BD61-F29D9466C69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519" r="13199"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2" name="Freeform: Shape 1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AA4185-6E63-59C0-8E86-C406A3628FD4}"/>
              </a:ext>
            </a:extLst>
          </p:cNvPr>
          <p:cNvSpPr>
            <a:spLocks noGrp="1"/>
          </p:cNvSpPr>
          <p:nvPr>
            <p:ph type="title"/>
          </p:nvPr>
        </p:nvSpPr>
        <p:spPr>
          <a:xfrm>
            <a:off x="374904" y="856488"/>
            <a:ext cx="4992624" cy="1173761"/>
          </a:xfrm>
        </p:spPr>
        <p:txBody>
          <a:bodyPr anchor="b">
            <a:normAutofit/>
          </a:bodyPr>
          <a:lstStyle/>
          <a:p>
            <a:r>
              <a:rPr lang="fr-CA" sz="3400"/>
              <a:t>Les petits trucs d’autogestion de Flo </a:t>
            </a:r>
          </a:p>
        </p:txBody>
      </p:sp>
      <p:sp>
        <p:nvSpPr>
          <p:cNvPr id="16" name="Rectangle 15">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D2D6F5-7E24-A238-3BF3-945855EAF44B}"/>
              </a:ext>
            </a:extLst>
          </p:cNvPr>
          <p:cNvSpPr>
            <a:spLocks noGrp="1"/>
          </p:cNvSpPr>
          <p:nvPr>
            <p:ph idx="1"/>
          </p:nvPr>
        </p:nvSpPr>
        <p:spPr>
          <a:xfrm>
            <a:off x="374904" y="2522949"/>
            <a:ext cx="5065776" cy="3402363"/>
          </a:xfrm>
        </p:spPr>
        <p:txBody>
          <a:bodyPr anchor="t">
            <a:normAutofit/>
          </a:bodyPr>
          <a:lstStyle/>
          <a:p>
            <a:pPr>
              <a:lnSpc>
                <a:spcPct val="100000"/>
              </a:lnSpc>
            </a:pPr>
            <a:r>
              <a:rPr lang="en-CA" sz="1500" b="1">
                <a:effectLst/>
                <a:latin typeface="Calibri" panose="020F0502020204030204" pitchFamily="34" charset="0"/>
              </a:rPr>
              <a:t>Prendre note des « </a:t>
            </a:r>
            <a:r>
              <a:rPr lang="en-CA" sz="1500" b="1" i="1">
                <a:effectLst/>
                <a:latin typeface="Calibri" panose="020F0502020204030204" pitchFamily="34" charset="0"/>
              </a:rPr>
              <a:t>red flags </a:t>
            </a:r>
            <a:r>
              <a:rPr lang="en-CA" sz="1500">
                <a:effectLst/>
                <a:latin typeface="Calibri" panose="020F0502020204030204" pitchFamily="34" charset="0"/>
              </a:rPr>
              <a:t>», les signaux d’alarme, petits et grands, et les reconnaître quand ils se pointent le bout du nez. </a:t>
            </a:r>
            <a:endParaRPr lang="en-CA" sz="1500"/>
          </a:p>
          <a:p>
            <a:pPr>
              <a:lnSpc>
                <a:spcPct val="100000"/>
              </a:lnSpc>
            </a:pPr>
            <a:r>
              <a:rPr lang="en-CA" sz="1500">
                <a:effectLst/>
                <a:latin typeface="Calibri" panose="020F0502020204030204" pitchFamily="34" charset="0"/>
              </a:rPr>
              <a:t>Les écrire dans un cahier, les y déposer pour mieux les voir et créer de la perspective.</a:t>
            </a:r>
            <a:endParaRPr lang="en-CA" sz="1500">
              <a:latin typeface="Calibri" panose="020F0502020204030204" pitchFamily="34" charset="0"/>
            </a:endParaRPr>
          </a:p>
          <a:p>
            <a:pPr>
              <a:lnSpc>
                <a:spcPct val="100000"/>
              </a:lnSpc>
            </a:pPr>
            <a:r>
              <a:rPr lang="en-CA" sz="1500">
                <a:effectLst/>
                <a:latin typeface="Calibri" panose="020F0502020204030204" pitchFamily="34" charset="0"/>
              </a:rPr>
              <a:t>Mes </a:t>
            </a:r>
            <a:r>
              <a:rPr lang="en-CA" sz="1500" i="1">
                <a:effectLst/>
                <a:latin typeface="Calibri" panose="020F0502020204030204" pitchFamily="34" charset="0"/>
              </a:rPr>
              <a:t>red flags </a:t>
            </a:r>
            <a:r>
              <a:rPr lang="en-CA" sz="1500">
                <a:effectLst/>
                <a:latin typeface="Calibri" panose="020F0502020204030204" pitchFamily="34" charset="0"/>
              </a:rPr>
              <a:t>sont : la fatigue accumulée, le début d’une pensée A à Z, l’anxiété de performance à mes examens ...ou l’entreprise de trop de projets en même temps, une tendance à me surbooker, etc.</a:t>
            </a:r>
          </a:p>
          <a:p>
            <a:pPr marL="0" indent="0">
              <a:lnSpc>
                <a:spcPct val="100000"/>
              </a:lnSpc>
              <a:buNone/>
            </a:pPr>
            <a:br>
              <a:rPr lang="en-CA" sz="1500">
                <a:effectLst/>
                <a:latin typeface="Calibri" panose="020F0502020204030204" pitchFamily="34" charset="0"/>
              </a:rPr>
            </a:br>
            <a:r>
              <a:rPr lang="en-CA" sz="1500">
                <a:effectLst/>
                <a:latin typeface="Wingdings" pitchFamily="2" charset="2"/>
              </a:rPr>
              <a:t>§ </a:t>
            </a:r>
            <a:r>
              <a:rPr lang="en-CA" sz="1500">
                <a:effectLst/>
                <a:latin typeface="Calibri" panose="020F0502020204030204" pitchFamily="34" charset="0"/>
              </a:rPr>
              <a:t>Donc je sais que je dois être vigilante quand je vois ceci arriver. Ce sont des précurseurs. Ramener vers l’équilibre. </a:t>
            </a:r>
            <a:endParaRPr lang="en-CA" sz="1500"/>
          </a:p>
          <a:p>
            <a:pPr>
              <a:lnSpc>
                <a:spcPct val="100000"/>
              </a:lnSpc>
            </a:pPr>
            <a:endParaRPr lang="fr-CA" sz="1500"/>
          </a:p>
        </p:txBody>
      </p:sp>
    </p:spTree>
    <p:extLst>
      <p:ext uri="{BB962C8B-B14F-4D97-AF65-F5344CB8AC3E}">
        <p14:creationId xmlns:p14="http://schemas.microsoft.com/office/powerpoint/2010/main" val="156037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object, web, Ferris wheel, ride&#10;&#10;Description automatically generated">
            <a:extLst>
              <a:ext uri="{FF2B5EF4-FFF2-40B4-BE49-F238E27FC236}">
                <a16:creationId xmlns:a16="http://schemas.microsoft.com/office/drawing/2014/main" id="{6FE4B5AE-C6D6-611B-3783-E9B1181D170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189"/>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096DEF-CC74-D9A2-D161-0249A1156209}"/>
              </a:ext>
            </a:extLst>
          </p:cNvPr>
          <p:cNvSpPr>
            <a:spLocks noGrp="1"/>
          </p:cNvSpPr>
          <p:nvPr>
            <p:ph type="title"/>
          </p:nvPr>
        </p:nvSpPr>
        <p:spPr>
          <a:xfrm>
            <a:off x="371094" y="1161288"/>
            <a:ext cx="3438144" cy="1124712"/>
          </a:xfrm>
        </p:spPr>
        <p:txBody>
          <a:bodyPr anchor="b">
            <a:normAutofit/>
          </a:bodyPr>
          <a:lstStyle/>
          <a:p>
            <a:r>
              <a:rPr lang="fr-CA" sz="2800"/>
              <a:t>Mon histoire… </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99B693-4699-1840-1C0D-0B53773F1772}"/>
              </a:ext>
            </a:extLst>
          </p:cNvPr>
          <p:cNvSpPr>
            <a:spLocks noGrp="1"/>
          </p:cNvSpPr>
          <p:nvPr>
            <p:ph idx="1"/>
          </p:nvPr>
        </p:nvSpPr>
        <p:spPr>
          <a:xfrm>
            <a:off x="371094" y="2718054"/>
            <a:ext cx="3438906" cy="3207258"/>
          </a:xfrm>
        </p:spPr>
        <p:txBody>
          <a:bodyPr anchor="t">
            <a:normAutofit fontScale="77500" lnSpcReduction="20000"/>
          </a:bodyPr>
          <a:lstStyle/>
          <a:p>
            <a:r>
              <a:rPr lang="fr-CA" sz="1700" dirty="0"/>
              <a:t>Enfance-adolescence </a:t>
            </a:r>
            <a:r>
              <a:rPr lang="fr-CA" sz="1700" dirty="0">
                <a:sym typeface="Wingdings" pitchFamily="2" charset="2"/>
              </a:rPr>
              <a:t> </a:t>
            </a:r>
            <a:r>
              <a:rPr lang="fr-CA" sz="1700" dirty="0"/>
              <a:t> signes précurseurs </a:t>
            </a:r>
          </a:p>
          <a:p>
            <a:r>
              <a:rPr lang="fr-CA" sz="1700" dirty="0"/>
              <a:t>Jeune adulte </a:t>
            </a:r>
            <a:r>
              <a:rPr lang="fr-CA" sz="1700" dirty="0">
                <a:sym typeface="Wingdings" pitchFamily="2" charset="2"/>
              </a:rPr>
              <a:t> succès, travail, maternité, scène</a:t>
            </a:r>
          </a:p>
          <a:p>
            <a:r>
              <a:rPr lang="fr-CA" sz="1700" dirty="0">
                <a:sym typeface="Wingdings" pitchFamily="2" charset="2"/>
              </a:rPr>
              <a:t>Anxiété, Pensée A à Z</a:t>
            </a:r>
          </a:p>
          <a:p>
            <a:r>
              <a:rPr lang="fr-CA" sz="1700" dirty="0">
                <a:sym typeface="Wingdings" pitchFamily="2" charset="2"/>
              </a:rPr>
              <a:t>Dépression majeure</a:t>
            </a:r>
          </a:p>
          <a:p>
            <a:r>
              <a:rPr lang="fr-CA" sz="1700" dirty="0">
                <a:sym typeface="Wingdings" pitchFamily="2" charset="2"/>
              </a:rPr>
              <a:t>La pensée suicidaire </a:t>
            </a:r>
          </a:p>
          <a:p>
            <a:r>
              <a:rPr lang="fr-CA" sz="1700" dirty="0">
                <a:sym typeface="Wingdings" pitchFamily="2" charset="2"/>
              </a:rPr>
              <a:t>Hospitalisation</a:t>
            </a:r>
          </a:p>
          <a:p>
            <a:r>
              <a:rPr lang="fr-CA" sz="1700" dirty="0">
                <a:sym typeface="Wingdings" pitchFamily="2" charset="2"/>
              </a:rPr>
              <a:t>Rétablissement </a:t>
            </a:r>
          </a:p>
          <a:p>
            <a:r>
              <a:rPr lang="fr-CA" sz="1700" dirty="0">
                <a:sym typeface="Wingdings" pitchFamily="2" charset="2"/>
              </a:rPr>
              <a:t>Trouble bipolaire </a:t>
            </a:r>
          </a:p>
          <a:p>
            <a:r>
              <a:rPr lang="fr-CA" sz="1700" dirty="0">
                <a:sym typeface="Wingdings" pitchFamily="2" charset="2"/>
              </a:rPr>
              <a:t>Retour aux études</a:t>
            </a:r>
          </a:p>
          <a:p>
            <a:endParaRPr lang="fr-CA" sz="1700" dirty="0">
              <a:sym typeface="Wingdings" pitchFamily="2" charset="2"/>
            </a:endParaRPr>
          </a:p>
          <a:p>
            <a:endParaRPr lang="fr-CA" sz="1700" dirty="0">
              <a:sym typeface="Wingdings" pitchFamily="2" charset="2"/>
            </a:endParaRPr>
          </a:p>
          <a:p>
            <a:endParaRPr lang="fr-CA" sz="1700" dirty="0"/>
          </a:p>
          <a:p>
            <a:endParaRPr lang="fr-CA" sz="1700" dirty="0"/>
          </a:p>
        </p:txBody>
      </p:sp>
    </p:spTree>
    <p:extLst>
      <p:ext uri="{BB962C8B-B14F-4D97-AF65-F5344CB8AC3E}">
        <p14:creationId xmlns:p14="http://schemas.microsoft.com/office/powerpoint/2010/main" val="67834911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ck of rocks on a beach&#10;&#10;Description automatically generated with medium confidence">
            <a:extLst>
              <a:ext uri="{FF2B5EF4-FFF2-40B4-BE49-F238E27FC236}">
                <a16:creationId xmlns:a16="http://schemas.microsoft.com/office/drawing/2014/main" id="{BB6C4B26-1622-128C-BBAC-7167938B5C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5137" b="19986"/>
          <a:stretch/>
        </p:blipFill>
        <p:spPr>
          <a:xfrm>
            <a:off x="20" y="10"/>
            <a:ext cx="12191980" cy="4465973"/>
          </a:xfrm>
          <a:prstGeom prst="rect">
            <a:avLst/>
          </a:prstGeom>
        </p:spPr>
      </p:pic>
      <p:sp>
        <p:nvSpPr>
          <p:cNvPr id="21" name="Rectangle: Rounded Corners 1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517F0-B09C-8BE9-7D4A-E3906E3F9C26}"/>
              </a:ext>
            </a:extLst>
          </p:cNvPr>
          <p:cNvSpPr>
            <a:spLocks noGrp="1"/>
          </p:cNvSpPr>
          <p:nvPr>
            <p:ph type="title"/>
          </p:nvPr>
        </p:nvSpPr>
        <p:spPr>
          <a:xfrm>
            <a:off x="566928" y="4203278"/>
            <a:ext cx="8557193" cy="536063"/>
          </a:xfrm>
        </p:spPr>
        <p:txBody>
          <a:bodyPr>
            <a:normAutofit/>
          </a:bodyPr>
          <a:lstStyle/>
          <a:p>
            <a:r>
              <a:rPr lang="fr-CA" sz="2800">
                <a:solidFill>
                  <a:schemeClr val="bg1"/>
                </a:solidFill>
              </a:rPr>
              <a:t>Les petits trucs d’autogestion de Flo </a:t>
            </a:r>
          </a:p>
        </p:txBody>
      </p:sp>
      <p:sp>
        <p:nvSpPr>
          <p:cNvPr id="3" name="Content Placeholder 2">
            <a:extLst>
              <a:ext uri="{FF2B5EF4-FFF2-40B4-BE49-F238E27FC236}">
                <a16:creationId xmlns:a16="http://schemas.microsoft.com/office/drawing/2014/main" id="{7F64EDDE-0CB4-E23F-D65F-31B79221B89B}"/>
              </a:ext>
            </a:extLst>
          </p:cNvPr>
          <p:cNvSpPr>
            <a:spLocks noGrp="1"/>
          </p:cNvSpPr>
          <p:nvPr>
            <p:ph idx="1"/>
          </p:nvPr>
        </p:nvSpPr>
        <p:spPr>
          <a:xfrm>
            <a:off x="566928" y="4956314"/>
            <a:ext cx="11058144" cy="1306417"/>
          </a:xfrm>
        </p:spPr>
        <p:txBody>
          <a:bodyPr>
            <a:normAutofit/>
          </a:bodyPr>
          <a:lstStyle/>
          <a:p>
            <a:r>
              <a:rPr lang="en-CA" sz="1600" b="1" dirty="0" err="1">
                <a:effectLst/>
                <a:latin typeface="Calibri" panose="020F0502020204030204" pitchFamily="34" charset="0"/>
              </a:rPr>
              <a:t>Pratiquer</a:t>
            </a:r>
            <a:r>
              <a:rPr lang="en-CA" sz="1600" b="1" dirty="0">
                <a:effectLst/>
                <a:latin typeface="Calibri" panose="020F0502020204030204" pitchFamily="34" charset="0"/>
              </a:rPr>
              <a:t> </a:t>
            </a:r>
            <a:r>
              <a:rPr lang="en-CA" sz="1600" b="1" dirty="0" err="1">
                <a:effectLst/>
                <a:latin typeface="Calibri" panose="020F0502020204030204" pitchFamily="34" charset="0"/>
              </a:rPr>
              <a:t>l’auto</a:t>
            </a:r>
            <a:r>
              <a:rPr lang="en-CA" sz="1600" b="1" dirty="0">
                <a:effectLst/>
                <a:latin typeface="Calibri" panose="020F0502020204030204" pitchFamily="34" charset="0"/>
              </a:rPr>
              <a:t>-compassion</a:t>
            </a:r>
            <a:r>
              <a:rPr lang="en-CA" sz="1600" dirty="0">
                <a:effectLst/>
                <a:latin typeface="Calibri" panose="020F0502020204030204" pitchFamily="34" charset="0"/>
              </a:rPr>
              <a:t>. Comment </a:t>
            </a:r>
            <a:r>
              <a:rPr lang="en-CA" sz="1600" dirty="0" err="1">
                <a:effectLst/>
                <a:latin typeface="Calibri" panose="020F0502020204030204" pitchFamily="34" charset="0"/>
              </a:rPr>
              <a:t>conseillerais</a:t>
            </a:r>
            <a:r>
              <a:rPr lang="en-CA" sz="1600" dirty="0">
                <a:effectLst/>
                <a:latin typeface="Calibri" panose="020F0502020204030204" pitchFamily="34" charset="0"/>
              </a:rPr>
              <a:t>-je </a:t>
            </a:r>
            <a:r>
              <a:rPr lang="en-CA" sz="1600" dirty="0" err="1">
                <a:effectLst/>
                <a:latin typeface="Calibri" panose="020F0502020204030204" pitchFamily="34" charset="0"/>
              </a:rPr>
              <a:t>mon</a:t>
            </a:r>
            <a:r>
              <a:rPr lang="en-CA" sz="1600" dirty="0">
                <a:effectLst/>
                <a:latin typeface="Calibri" panose="020F0502020204030204" pitchFamily="34" charset="0"/>
              </a:rPr>
              <a:t> </a:t>
            </a:r>
            <a:r>
              <a:rPr lang="en-CA" sz="1600" dirty="0" err="1">
                <a:effectLst/>
                <a:latin typeface="Calibri" panose="020F0502020204030204" pitchFamily="34" charset="0"/>
              </a:rPr>
              <a:t>ami</a:t>
            </a:r>
            <a:r>
              <a:rPr lang="en-CA" sz="1600" dirty="0">
                <a:effectLst/>
                <a:latin typeface="Calibri" panose="020F0502020204030204" pitchFamily="34" charset="0"/>
              </a:rPr>
              <a:t>, </a:t>
            </a:r>
            <a:r>
              <a:rPr lang="en-CA" sz="1600" dirty="0" err="1">
                <a:effectLst/>
                <a:latin typeface="Calibri" panose="020F0502020204030204" pitchFamily="34" charset="0"/>
              </a:rPr>
              <a:t>mon</a:t>
            </a:r>
            <a:r>
              <a:rPr lang="en-CA" sz="1600" dirty="0">
                <a:effectLst/>
                <a:latin typeface="Calibri" panose="020F0502020204030204" pitchFamily="34" charset="0"/>
              </a:rPr>
              <a:t> enfant? Me </a:t>
            </a:r>
            <a:r>
              <a:rPr lang="en-CA" sz="1600" dirty="0" err="1">
                <a:effectLst/>
                <a:latin typeface="Calibri" panose="020F0502020204030204" pitchFamily="34" charset="0"/>
              </a:rPr>
              <a:t>parler</a:t>
            </a:r>
            <a:r>
              <a:rPr lang="en-CA" sz="1600" dirty="0">
                <a:effectLst/>
                <a:latin typeface="Calibri" panose="020F0502020204030204" pitchFamily="34" charset="0"/>
              </a:rPr>
              <a:t> </a:t>
            </a:r>
            <a:r>
              <a:rPr lang="en-CA" sz="1600" dirty="0" err="1">
                <a:effectLst/>
                <a:latin typeface="Calibri" panose="020F0502020204030204" pitchFamily="34" charset="0"/>
              </a:rPr>
              <a:t>comme</a:t>
            </a:r>
            <a:r>
              <a:rPr lang="en-CA" sz="1600" dirty="0">
                <a:effectLst/>
                <a:latin typeface="Calibri" panose="020F0502020204030204" pitchFamily="34" charset="0"/>
              </a:rPr>
              <a:t> </a:t>
            </a:r>
            <a:r>
              <a:rPr lang="en-CA" sz="1600" dirty="0" err="1">
                <a:effectLst/>
                <a:latin typeface="Calibri" panose="020F0502020204030204" pitchFamily="34" charset="0"/>
              </a:rPr>
              <a:t>si</a:t>
            </a:r>
            <a:r>
              <a:rPr lang="en-CA" sz="1600" dirty="0">
                <a:effectLst/>
                <a:latin typeface="Calibri" panose="020F0502020204030204" pitchFamily="34" charset="0"/>
              </a:rPr>
              <a:t> </a:t>
            </a:r>
            <a:r>
              <a:rPr lang="en-CA" sz="1600" dirty="0" err="1">
                <a:effectLst/>
                <a:latin typeface="Calibri" panose="020F0502020204030204" pitchFamily="34" charset="0"/>
              </a:rPr>
              <a:t>j’étais</a:t>
            </a:r>
            <a:r>
              <a:rPr lang="en-CA" sz="1600" dirty="0">
                <a:effectLst/>
                <a:latin typeface="Calibri" panose="020F0502020204030204" pitchFamily="34" charset="0"/>
              </a:rPr>
              <a:t> </a:t>
            </a:r>
            <a:r>
              <a:rPr lang="en-CA" sz="1600" dirty="0" err="1">
                <a:effectLst/>
                <a:latin typeface="Calibri" panose="020F0502020204030204" pitchFamily="34" charset="0"/>
              </a:rPr>
              <a:t>mon</a:t>
            </a:r>
            <a:r>
              <a:rPr lang="en-CA" sz="1600" dirty="0">
                <a:effectLst/>
                <a:latin typeface="Calibri" panose="020F0502020204030204" pitchFamily="34" charset="0"/>
              </a:rPr>
              <a:t> </a:t>
            </a:r>
            <a:r>
              <a:rPr lang="en-CA" sz="1600" dirty="0" err="1">
                <a:effectLst/>
                <a:latin typeface="Calibri" panose="020F0502020204030204" pitchFamily="34" charset="0"/>
              </a:rPr>
              <a:t>meilleur</a:t>
            </a:r>
            <a:r>
              <a:rPr lang="en-CA" sz="1600" dirty="0">
                <a:effectLst/>
                <a:latin typeface="Calibri" panose="020F0502020204030204" pitchFamily="34" charset="0"/>
              </a:rPr>
              <a:t> </a:t>
            </a:r>
            <a:r>
              <a:rPr lang="en-CA" sz="1600" dirty="0" err="1">
                <a:effectLst/>
                <a:latin typeface="Calibri" panose="020F0502020204030204" pitchFamily="34" charset="0"/>
              </a:rPr>
              <a:t>ami</a:t>
            </a:r>
            <a:r>
              <a:rPr lang="en-CA" sz="1600" dirty="0">
                <a:latin typeface="Calibri" panose="020F0502020204030204" pitchFamily="34" charset="0"/>
              </a:rPr>
              <a:t>. </a:t>
            </a:r>
          </a:p>
          <a:p>
            <a:r>
              <a:rPr lang="en-CA" sz="1600" dirty="0">
                <a:effectLst/>
                <a:latin typeface="Calibri" panose="020F0502020204030204" pitchFamily="34" charset="0"/>
              </a:rPr>
              <a:t>Le </a:t>
            </a:r>
            <a:r>
              <a:rPr lang="en-CA" sz="1600" dirty="0" err="1">
                <a:effectLst/>
                <a:latin typeface="Calibri" panose="020F0502020204030204" pitchFamily="34" charset="0"/>
              </a:rPr>
              <a:t>choix</a:t>
            </a:r>
            <a:r>
              <a:rPr lang="en-CA" sz="1600" dirty="0">
                <a:effectLst/>
                <a:latin typeface="Calibri" panose="020F0502020204030204" pitchFamily="34" charset="0"/>
              </a:rPr>
              <a:t> des mots </a:t>
            </a:r>
            <a:r>
              <a:rPr lang="en-CA" sz="1600" dirty="0" err="1">
                <a:effectLst/>
                <a:latin typeface="Calibri" panose="020F0502020204030204" pitchFamily="34" charset="0"/>
              </a:rPr>
              <a:t>env</a:t>
            </a:r>
            <a:r>
              <a:rPr lang="en-CA" sz="1600" dirty="0" err="1">
                <a:latin typeface="Calibri" panose="020F0502020204030204" pitchFamily="34" charset="0"/>
              </a:rPr>
              <a:t>ers</a:t>
            </a:r>
            <a:r>
              <a:rPr lang="en-CA" sz="1600" dirty="0">
                <a:latin typeface="Calibri" panose="020F0502020204030204" pitchFamily="34" charset="0"/>
              </a:rPr>
              <a:t> soi-</a:t>
            </a:r>
            <a:r>
              <a:rPr lang="en-CA" sz="1600" dirty="0" err="1">
                <a:latin typeface="Calibri" panose="020F0502020204030204" pitchFamily="34" charset="0"/>
              </a:rPr>
              <a:t>même</a:t>
            </a:r>
            <a:r>
              <a:rPr lang="en-CA" sz="1600" dirty="0">
                <a:latin typeface="Calibri" panose="020F0502020204030204" pitchFamily="34" charset="0"/>
              </a:rPr>
              <a:t>… (</a:t>
            </a:r>
            <a:r>
              <a:rPr lang="en-CA" sz="1600" i="1" dirty="0">
                <a:latin typeface="Calibri" panose="020F0502020204030204" pitchFamily="34" charset="0"/>
              </a:rPr>
              <a:t>Je suis </a:t>
            </a:r>
            <a:r>
              <a:rPr lang="en-CA" sz="1600" i="1" dirty="0" err="1">
                <a:latin typeface="Calibri" panose="020F0502020204030204" pitchFamily="34" charset="0"/>
              </a:rPr>
              <a:t>donc</a:t>
            </a:r>
            <a:r>
              <a:rPr lang="en-CA" sz="1600" i="1" dirty="0">
                <a:latin typeface="Calibri" panose="020F0502020204030204" pitchFamily="34" charset="0"/>
              </a:rPr>
              <a:t> ben </a:t>
            </a:r>
            <a:r>
              <a:rPr lang="en-CA" sz="1600" i="1" dirty="0" err="1">
                <a:latin typeface="Calibri" panose="020F0502020204030204" pitchFamily="34" charset="0"/>
              </a:rPr>
              <a:t>si</a:t>
            </a:r>
            <a:r>
              <a:rPr lang="en-CA" sz="1600" i="1" dirty="0">
                <a:latin typeface="Calibri" panose="020F0502020204030204" pitchFamily="34" charset="0"/>
              </a:rPr>
              <a:t> </a:t>
            </a:r>
            <a:r>
              <a:rPr lang="en-CA" sz="1600" i="1" dirty="0" err="1">
                <a:latin typeface="Calibri" panose="020F0502020204030204" pitchFamily="34" charset="0"/>
              </a:rPr>
              <a:t>ou</a:t>
            </a:r>
            <a:r>
              <a:rPr lang="en-CA" sz="1600" i="1" dirty="0">
                <a:latin typeface="Calibri" panose="020F0502020204030204" pitchFamily="34" charset="0"/>
              </a:rPr>
              <a:t> </a:t>
            </a:r>
            <a:r>
              <a:rPr lang="en-CA" sz="1600" i="1" dirty="0" err="1">
                <a:latin typeface="Calibri" panose="020F0502020204030204" pitchFamily="34" charset="0"/>
              </a:rPr>
              <a:t>ça</a:t>
            </a:r>
            <a:r>
              <a:rPr lang="en-CA" sz="1600" i="1" dirty="0">
                <a:latin typeface="Calibri" panose="020F0502020204030204" pitchFamily="34" charset="0"/>
              </a:rPr>
              <a:t>)</a:t>
            </a:r>
            <a:endParaRPr lang="en-CA" sz="1600" dirty="0">
              <a:latin typeface="Calibri" panose="020F0502020204030204" pitchFamily="34" charset="0"/>
            </a:endParaRPr>
          </a:p>
          <a:p>
            <a:r>
              <a:rPr lang="en-CA" sz="1600" dirty="0" err="1">
                <a:effectLst/>
                <a:latin typeface="Calibri" panose="020F0502020204030204" pitchFamily="34" charset="0"/>
              </a:rPr>
              <a:t>Pratiquer</a:t>
            </a:r>
            <a:r>
              <a:rPr lang="en-CA" sz="1600" dirty="0">
                <a:effectLst/>
                <a:latin typeface="Calibri" panose="020F0502020204030204" pitchFamily="34" charset="0"/>
              </a:rPr>
              <a:t> les </a:t>
            </a:r>
            <a:r>
              <a:rPr lang="en-CA" sz="1600" b="1" dirty="0">
                <a:effectLst/>
                <a:latin typeface="Calibri" panose="020F0502020204030204" pitchFamily="34" charset="0"/>
              </a:rPr>
              <a:t>pauses de vie</a:t>
            </a:r>
            <a:r>
              <a:rPr lang="en-CA" sz="1600" dirty="0">
                <a:effectLst/>
                <a:latin typeface="Calibri" panose="020F0502020204030204" pitchFamily="34" charset="0"/>
              </a:rPr>
              <a:t>! </a:t>
            </a:r>
            <a:endParaRPr lang="en-CA" sz="1600" dirty="0">
              <a:effectLst/>
              <a:latin typeface="SymbolMT"/>
            </a:endParaRPr>
          </a:p>
          <a:p>
            <a:endParaRPr lang="en-CA" sz="1600" dirty="0">
              <a:effectLst/>
              <a:latin typeface="SymbolMT"/>
            </a:endParaRPr>
          </a:p>
          <a:p>
            <a:endParaRPr lang="fr-CA" sz="1600" dirty="0"/>
          </a:p>
        </p:txBody>
      </p:sp>
    </p:spTree>
    <p:extLst>
      <p:ext uri="{BB962C8B-B14F-4D97-AF65-F5344CB8AC3E}">
        <p14:creationId xmlns:p14="http://schemas.microsoft.com/office/powerpoint/2010/main" val="111301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descr="Text&#10;&#10;Description automatically generated with medium confidence">
            <a:extLst>
              <a:ext uri="{FF2B5EF4-FFF2-40B4-BE49-F238E27FC236}">
                <a16:creationId xmlns:a16="http://schemas.microsoft.com/office/drawing/2014/main" id="{57105681-2DE5-ABB1-8A85-3BB8BD406AF4}"/>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3987" b="17341"/>
          <a:stretch/>
        </p:blipFill>
        <p:spPr>
          <a:xfrm>
            <a:off x="20" y="10"/>
            <a:ext cx="12191979" cy="6857990"/>
          </a:xfrm>
          <a:prstGeom prst="rect">
            <a:avLst/>
          </a:prstGeom>
        </p:spPr>
      </p:pic>
      <p:sp>
        <p:nvSpPr>
          <p:cNvPr id="2" name="Title 1">
            <a:extLst>
              <a:ext uri="{FF2B5EF4-FFF2-40B4-BE49-F238E27FC236}">
                <a16:creationId xmlns:a16="http://schemas.microsoft.com/office/drawing/2014/main" id="{1ABDF5D4-1A9A-CC94-B930-366C8F4CE402}"/>
              </a:ext>
            </a:extLst>
          </p:cNvPr>
          <p:cNvSpPr>
            <a:spLocks noGrp="1"/>
          </p:cNvSpPr>
          <p:nvPr>
            <p:ph type="title"/>
          </p:nvPr>
        </p:nvSpPr>
        <p:spPr>
          <a:xfrm>
            <a:off x="841248" y="426720"/>
            <a:ext cx="10506456" cy="1919141"/>
          </a:xfrm>
        </p:spPr>
        <p:txBody>
          <a:bodyPr anchor="b">
            <a:normAutofit/>
          </a:bodyPr>
          <a:lstStyle/>
          <a:p>
            <a:r>
              <a:rPr lang="fr-CA" sz="6000">
                <a:solidFill>
                  <a:srgbClr val="FFFFFF"/>
                </a:solidFill>
              </a:rPr>
              <a:t>Les petits trucs d’autogestion de Flo </a:t>
            </a:r>
          </a:p>
        </p:txBody>
      </p:sp>
      <p:sp>
        <p:nvSpPr>
          <p:cNvPr id="14" name="Rectangle 13">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E71B7C5-05F9-B73F-8C6B-2D5BDF5D10E0}"/>
              </a:ext>
            </a:extLst>
          </p:cNvPr>
          <p:cNvSpPr>
            <a:spLocks noGrp="1"/>
          </p:cNvSpPr>
          <p:nvPr>
            <p:ph idx="1"/>
          </p:nvPr>
        </p:nvSpPr>
        <p:spPr>
          <a:xfrm>
            <a:off x="841248" y="3337269"/>
            <a:ext cx="10509504" cy="2905686"/>
          </a:xfrm>
        </p:spPr>
        <p:txBody>
          <a:bodyPr>
            <a:normAutofit/>
          </a:bodyPr>
          <a:lstStyle/>
          <a:p>
            <a:pPr>
              <a:lnSpc>
                <a:spcPct val="100000"/>
              </a:lnSpc>
            </a:pPr>
            <a:r>
              <a:rPr lang="fr-CA" sz="2000">
                <a:solidFill>
                  <a:srgbClr val="FFFFFF"/>
                </a:solidFill>
              </a:rPr>
              <a:t>Pour l’angoisse: </a:t>
            </a:r>
          </a:p>
          <a:p>
            <a:pPr lvl="1">
              <a:lnSpc>
                <a:spcPct val="100000"/>
              </a:lnSpc>
            </a:pPr>
            <a:r>
              <a:rPr lang="fr-CA">
                <a:solidFill>
                  <a:srgbClr val="FFFFFF"/>
                </a:solidFill>
              </a:rPr>
              <a:t>Pensée A à Z et la pensée catastrophe nous mènent à voir l’étendue de tout ce qui pourrait aller mal .</a:t>
            </a:r>
          </a:p>
          <a:p>
            <a:pPr lvl="1">
              <a:lnSpc>
                <a:spcPct val="100000"/>
              </a:lnSpc>
            </a:pPr>
            <a:r>
              <a:rPr lang="fr-CA">
                <a:solidFill>
                  <a:srgbClr val="FFFFFF"/>
                </a:solidFill>
              </a:rPr>
              <a:t>Petit exercice, comme un entraînement à l’espoir: chaque fois que le cerveau nous emmène vers ce qui pourrait aller mal, essayer de trouver la pensée antagoniste et ne pas la bloquer.</a:t>
            </a:r>
          </a:p>
          <a:p>
            <a:pPr lvl="1">
              <a:lnSpc>
                <a:spcPct val="100000"/>
              </a:lnSpc>
            </a:pPr>
            <a:r>
              <a:rPr lang="fr-CA">
                <a:solidFill>
                  <a:srgbClr val="FFFFFF"/>
                </a:solidFill>
              </a:rPr>
              <a:t>Écrire nos craintes nous permet de de les extérioriser, de les voir de façon plus rationnelle.   </a:t>
            </a:r>
          </a:p>
        </p:txBody>
      </p:sp>
    </p:spTree>
    <p:extLst>
      <p:ext uri="{BB962C8B-B14F-4D97-AF65-F5344CB8AC3E}">
        <p14:creationId xmlns:p14="http://schemas.microsoft.com/office/powerpoint/2010/main" val="2320637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dy of water with hills in the background&#10;&#10;Description automatically generated with medium confidence">
            <a:extLst>
              <a:ext uri="{FF2B5EF4-FFF2-40B4-BE49-F238E27FC236}">
                <a16:creationId xmlns:a16="http://schemas.microsoft.com/office/drawing/2014/main" id="{557B8E99-1CB0-D9EB-DB30-2A26B57E5C4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0078" b="1081"/>
          <a:stretch/>
        </p:blipFill>
        <p:spPr>
          <a:xfrm>
            <a:off x="20" y="10"/>
            <a:ext cx="12191980" cy="4465973"/>
          </a:xfrm>
          <a:prstGeom prst="rect">
            <a:avLst/>
          </a:prstGeom>
        </p:spPr>
      </p:pic>
      <p:sp>
        <p:nvSpPr>
          <p:cNvPr id="18" name="Rectangle: Rounded Corners 1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7DDD7-AD59-09BF-A3E4-373F0E45619D}"/>
              </a:ext>
            </a:extLst>
          </p:cNvPr>
          <p:cNvSpPr>
            <a:spLocks noGrp="1"/>
          </p:cNvSpPr>
          <p:nvPr>
            <p:ph type="title"/>
          </p:nvPr>
        </p:nvSpPr>
        <p:spPr>
          <a:xfrm>
            <a:off x="566928" y="4203278"/>
            <a:ext cx="8557193" cy="536063"/>
          </a:xfrm>
        </p:spPr>
        <p:txBody>
          <a:bodyPr>
            <a:normAutofit/>
          </a:bodyPr>
          <a:lstStyle/>
          <a:p>
            <a:r>
              <a:rPr lang="fr-CA" sz="2800">
                <a:solidFill>
                  <a:schemeClr val="bg1"/>
                </a:solidFill>
              </a:rPr>
              <a:t>Qu’est-ce qui vous fait du bien? </a:t>
            </a:r>
          </a:p>
        </p:txBody>
      </p:sp>
      <p:sp>
        <p:nvSpPr>
          <p:cNvPr id="3" name="Content Placeholder 2">
            <a:extLst>
              <a:ext uri="{FF2B5EF4-FFF2-40B4-BE49-F238E27FC236}">
                <a16:creationId xmlns:a16="http://schemas.microsoft.com/office/drawing/2014/main" id="{4A3C4CC2-2859-937A-6E99-7F239372AF9D}"/>
              </a:ext>
            </a:extLst>
          </p:cNvPr>
          <p:cNvSpPr>
            <a:spLocks noGrp="1"/>
          </p:cNvSpPr>
          <p:nvPr>
            <p:ph idx="1"/>
          </p:nvPr>
        </p:nvSpPr>
        <p:spPr>
          <a:xfrm>
            <a:off x="566928" y="4956314"/>
            <a:ext cx="11058144" cy="1306417"/>
          </a:xfrm>
        </p:spPr>
        <p:txBody>
          <a:bodyPr>
            <a:normAutofit/>
          </a:bodyPr>
          <a:lstStyle/>
          <a:p>
            <a:pPr>
              <a:lnSpc>
                <a:spcPct val="100000"/>
              </a:lnSpc>
            </a:pPr>
            <a:r>
              <a:rPr lang="fr-CA" sz="1400" dirty="0"/>
              <a:t>Essayer d’y faire plus de place dans nos vies. </a:t>
            </a:r>
          </a:p>
          <a:p>
            <a:pPr>
              <a:lnSpc>
                <a:spcPct val="100000"/>
              </a:lnSpc>
            </a:pPr>
            <a:r>
              <a:rPr lang="fr-CA" sz="1400" dirty="0"/>
              <a:t>Yoga, marche, air frais, musique, série, vélo, bain chaud, jardiner, cuisiner, méditer, chanter, courir, skier, passer du temps avec nos amis… </a:t>
            </a:r>
          </a:p>
          <a:p>
            <a:pPr>
              <a:lnSpc>
                <a:spcPct val="100000"/>
              </a:lnSpc>
            </a:pPr>
            <a:r>
              <a:rPr lang="fr-CA" sz="1400" dirty="0"/>
              <a:t>Ça semble banal mais ça ne l’est pas! Au contraire, ce sont les blocs </a:t>
            </a:r>
            <a:r>
              <a:rPr lang="fr-CA" sz="1400" dirty="0" err="1"/>
              <a:t>légos</a:t>
            </a:r>
            <a:r>
              <a:rPr lang="fr-CA" sz="1400" dirty="0"/>
              <a:t> de notre bien-être! </a:t>
            </a:r>
          </a:p>
          <a:p>
            <a:pPr>
              <a:lnSpc>
                <a:spcPct val="100000"/>
              </a:lnSpc>
            </a:pPr>
            <a:endParaRPr lang="fr-CA" sz="1400" dirty="0"/>
          </a:p>
        </p:txBody>
      </p:sp>
      <p:sp>
        <p:nvSpPr>
          <p:cNvPr id="6" name="TextBox 5">
            <a:extLst>
              <a:ext uri="{FF2B5EF4-FFF2-40B4-BE49-F238E27FC236}">
                <a16:creationId xmlns:a16="http://schemas.microsoft.com/office/drawing/2014/main" id="{9A0F693E-7DEE-386E-CE5A-84233E2D0C4B}"/>
              </a:ext>
            </a:extLst>
          </p:cNvPr>
          <p:cNvSpPr txBox="1"/>
          <p:nvPr/>
        </p:nvSpPr>
        <p:spPr>
          <a:xfrm>
            <a:off x="9689392" y="4265928"/>
            <a:ext cx="2502608"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3" tooltip="https://blogs.ed.ac.uk/bulletin-magazine/2020/07/28/get-your-fresh-air-fix/">
                  <a:extLst>
                    <a:ext uri="{A12FA001-AC4F-418D-AE19-62706E023703}">
                      <ahyp:hlinkClr xmlns:ahyp="http://schemas.microsoft.com/office/drawing/2018/hyperlinkcolor" val="tx"/>
                    </a:ext>
                  </a:extLst>
                </a:hlinkClick>
              </a:rPr>
              <a:t>This Photo</a:t>
            </a:r>
            <a:r>
              <a:rPr lang="fr-CA" sz="700">
                <a:solidFill>
                  <a:srgbClr val="FFFFFF"/>
                </a:solidFill>
              </a:rPr>
              <a:t> by Unknown Author is licensed under </a:t>
            </a:r>
            <a:r>
              <a:rPr lang="fr-CA"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fr-CA" sz="700">
              <a:solidFill>
                <a:srgbClr val="FFFFFF"/>
              </a:solidFill>
            </a:endParaRPr>
          </a:p>
        </p:txBody>
      </p:sp>
    </p:spTree>
    <p:extLst>
      <p:ext uri="{BB962C8B-B14F-4D97-AF65-F5344CB8AC3E}">
        <p14:creationId xmlns:p14="http://schemas.microsoft.com/office/powerpoint/2010/main" val="2629229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C5D9A1-BCF9-F199-A0FD-C0BFCB1F2EE4}"/>
              </a:ext>
            </a:extLst>
          </p:cNvPr>
          <p:cNvSpPr>
            <a:spLocks noGrp="1"/>
          </p:cNvSpPr>
          <p:nvPr>
            <p:ph type="title"/>
          </p:nvPr>
        </p:nvSpPr>
        <p:spPr>
          <a:xfrm>
            <a:off x="868680" y="1719072"/>
            <a:ext cx="3103427" cy="3520440"/>
          </a:xfrm>
        </p:spPr>
        <p:txBody>
          <a:bodyPr anchor="t">
            <a:normAutofit/>
          </a:bodyPr>
          <a:lstStyle/>
          <a:p>
            <a:endParaRPr lang="fr-CA" sz="3600" dirty="0"/>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D12FD42-31AF-580A-D4C1-0E8575924B0D}"/>
              </a:ext>
            </a:extLst>
          </p:cNvPr>
          <p:cNvGraphicFramePr>
            <a:graphicFrameLocks noGrp="1"/>
          </p:cNvGraphicFramePr>
          <p:nvPr>
            <p:ph idx="1"/>
            <p:extLst>
              <p:ext uri="{D42A27DB-BD31-4B8C-83A1-F6EECF244321}">
                <p14:modId xmlns:p14="http://schemas.microsoft.com/office/powerpoint/2010/main" val="789637555"/>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Icon&#10;&#10;Description automatically generated">
            <a:extLst>
              <a:ext uri="{FF2B5EF4-FFF2-40B4-BE49-F238E27FC236}">
                <a16:creationId xmlns:a16="http://schemas.microsoft.com/office/drawing/2014/main" id="{30FB4AC1-4452-5EFF-D392-3C8D1FBCF5F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408583" y="2733434"/>
            <a:ext cx="1910283" cy="1910283"/>
          </a:xfrm>
          <a:prstGeom prst="rect">
            <a:avLst/>
          </a:prstGeom>
        </p:spPr>
      </p:pic>
    </p:spTree>
    <p:extLst>
      <p:ext uri="{BB962C8B-B14F-4D97-AF65-F5344CB8AC3E}">
        <p14:creationId xmlns:p14="http://schemas.microsoft.com/office/powerpoint/2010/main" val="720557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8683A5-9A60-2BDC-C112-8306D35C11DB}"/>
              </a:ext>
            </a:extLst>
          </p:cNvPr>
          <p:cNvSpPr>
            <a:spLocks noGrp="1"/>
          </p:cNvSpPr>
          <p:nvPr>
            <p:ph type="title"/>
          </p:nvPr>
        </p:nvSpPr>
        <p:spPr>
          <a:xfrm>
            <a:off x="1115568" y="548640"/>
            <a:ext cx="10168128" cy="1179576"/>
          </a:xfrm>
        </p:spPr>
        <p:txBody>
          <a:bodyPr>
            <a:normAutofit/>
          </a:bodyPr>
          <a:lstStyle/>
          <a:p>
            <a:r>
              <a:rPr lang="fr-CA"/>
              <a:t>Quand ceux qu’on aime souffrent… </a:t>
            </a:r>
            <a:endParaRPr lang="fr-CA" dirty="0"/>
          </a:p>
        </p:txBody>
      </p:sp>
      <p:sp>
        <p:nvSpPr>
          <p:cNvPr id="20" name="Rectangle 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child, toy, stuffed&#10;&#10;Description automatically generated">
            <a:extLst>
              <a:ext uri="{FF2B5EF4-FFF2-40B4-BE49-F238E27FC236}">
                <a16:creationId xmlns:a16="http://schemas.microsoft.com/office/drawing/2014/main" id="{4B13E933-6CB2-F587-8283-99862E966C3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167" b="-2"/>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5EF8F2C4-08C0-7AB5-93C0-5A4BC7070CC4}"/>
              </a:ext>
            </a:extLst>
          </p:cNvPr>
          <p:cNvSpPr>
            <a:spLocks noGrp="1"/>
          </p:cNvSpPr>
          <p:nvPr>
            <p:ph idx="1"/>
          </p:nvPr>
        </p:nvSpPr>
        <p:spPr>
          <a:xfrm>
            <a:off x="7411453" y="2478024"/>
            <a:ext cx="3872243" cy="3694176"/>
          </a:xfrm>
        </p:spPr>
        <p:txBody>
          <a:bodyPr anchor="ctr">
            <a:normAutofit/>
          </a:bodyPr>
          <a:lstStyle/>
          <a:p>
            <a:r>
              <a:rPr lang="fr-CA" sz="1800" dirty="0"/>
              <a:t>Écoute active</a:t>
            </a:r>
          </a:p>
          <a:p>
            <a:r>
              <a:rPr lang="fr-CA" sz="1800" dirty="0"/>
              <a:t>Phrases à privilégier</a:t>
            </a:r>
          </a:p>
          <a:p>
            <a:r>
              <a:rPr lang="fr-CA" sz="1800" dirty="0"/>
              <a:t>Guider vers ressources</a:t>
            </a:r>
          </a:p>
          <a:p>
            <a:r>
              <a:rPr lang="fr-CA" sz="1800" dirty="0"/>
              <a:t>Ressources pour soi </a:t>
            </a:r>
          </a:p>
          <a:p>
            <a:r>
              <a:rPr lang="fr-CA" sz="1800" dirty="0"/>
              <a:t>Masque à oxygène...pour ne pas être à bout de souffle </a:t>
            </a:r>
          </a:p>
          <a:p>
            <a:r>
              <a:rPr lang="fr-CA" sz="1800" dirty="0"/>
              <a:t>Options légales </a:t>
            </a:r>
          </a:p>
        </p:txBody>
      </p:sp>
    </p:spTree>
    <p:extLst>
      <p:ext uri="{BB962C8B-B14F-4D97-AF65-F5344CB8AC3E}">
        <p14:creationId xmlns:p14="http://schemas.microsoft.com/office/powerpoint/2010/main" val="5862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F2E358-B8B5-5511-F6E7-00DE9B5DEBA8}"/>
              </a:ext>
            </a:extLst>
          </p:cNvPr>
          <p:cNvSpPr>
            <a:spLocks noGrp="1"/>
          </p:cNvSpPr>
          <p:nvPr>
            <p:ph type="title"/>
          </p:nvPr>
        </p:nvSpPr>
        <p:spPr>
          <a:xfrm>
            <a:off x="841248" y="334644"/>
            <a:ext cx="10509504" cy="1076914"/>
          </a:xfrm>
        </p:spPr>
        <p:txBody>
          <a:bodyPr anchor="ctr">
            <a:normAutofit/>
          </a:bodyPr>
          <a:lstStyle/>
          <a:p>
            <a:r>
              <a:rPr lang="fr-CA" dirty="0"/>
              <a:t>Ressources </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1AFDED3-1610-4A94-A932-E93042C7AB50}"/>
              </a:ext>
            </a:extLst>
          </p:cNvPr>
          <p:cNvGraphicFramePr>
            <a:graphicFrameLocks noGrp="1"/>
          </p:cNvGraphicFramePr>
          <p:nvPr>
            <p:ph idx="1"/>
            <p:extLst>
              <p:ext uri="{D42A27DB-BD31-4B8C-83A1-F6EECF244321}">
                <p14:modId xmlns:p14="http://schemas.microsoft.com/office/powerpoint/2010/main" val="1016155573"/>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1662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8DD96D51-8E2B-4832-8418-48012D005E0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342" b="6297"/>
          <a:stretch/>
        </p:blipFill>
        <p:spPr>
          <a:xfrm>
            <a:off x="20" y="10"/>
            <a:ext cx="12191981" cy="6857990"/>
          </a:xfrm>
          <a:prstGeom prst="rect">
            <a:avLst/>
          </a:prstGeom>
        </p:spPr>
      </p:pic>
      <p:sp>
        <p:nvSpPr>
          <p:cNvPr id="23" name="Rectangle 1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B3A746-0C19-0888-36C3-244BD9F2A32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Période de questions! </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27E047-C50A-48B8-2719-57749115CC94}"/>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800"/>
              <a:t>MERCI DE VOTRE ÉCOUTE! </a:t>
            </a:r>
          </a:p>
        </p:txBody>
      </p:sp>
      <p:sp>
        <p:nvSpPr>
          <p:cNvPr id="6" name="TextBox 5">
            <a:extLst>
              <a:ext uri="{FF2B5EF4-FFF2-40B4-BE49-F238E27FC236}">
                <a16:creationId xmlns:a16="http://schemas.microsoft.com/office/drawing/2014/main" id="{50E88A7E-951F-FF0B-5BB7-1E133D27DB68}"/>
              </a:ext>
            </a:extLst>
          </p:cNvPr>
          <p:cNvSpPr txBox="1"/>
          <p:nvPr/>
        </p:nvSpPr>
        <p:spPr>
          <a:xfrm>
            <a:off x="9357572" y="6657945"/>
            <a:ext cx="2834429"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3" tooltip="https://nibelle.blogspot.com/2012/10/merci.html">
                  <a:extLst>
                    <a:ext uri="{A12FA001-AC4F-418D-AE19-62706E023703}">
                      <ahyp:hlinkClr xmlns:ahyp="http://schemas.microsoft.com/office/drawing/2018/hyperlinkcolor" val="tx"/>
                    </a:ext>
                  </a:extLst>
                </a:hlinkClick>
              </a:rPr>
              <a:t>This Photo</a:t>
            </a:r>
            <a:r>
              <a:rPr lang="fr-CA" sz="700">
                <a:solidFill>
                  <a:srgbClr val="FFFFFF"/>
                </a:solidFill>
              </a:rPr>
              <a:t> by Unknown Author is licensed under </a:t>
            </a:r>
            <a:r>
              <a:rPr lang="fr-CA"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fr-CA" sz="700">
              <a:solidFill>
                <a:srgbClr val="FFFFFF"/>
              </a:solidFill>
            </a:endParaRPr>
          </a:p>
        </p:txBody>
      </p:sp>
    </p:spTree>
    <p:extLst>
      <p:ext uri="{BB962C8B-B14F-4D97-AF65-F5344CB8AC3E}">
        <p14:creationId xmlns:p14="http://schemas.microsoft.com/office/powerpoint/2010/main" val="29827842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Rectangle 7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Freeform: Shape 8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Freeform: Shape 8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0CBCC6-2809-E17A-BC96-3D34F7E62DF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BIO-PSYCHO-SOCIAL </a:t>
            </a:r>
          </a:p>
        </p:txBody>
      </p:sp>
      <p:sp>
        <p:nvSpPr>
          <p:cNvPr id="85" name="Rectangle 8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Content Placeholder 35" descr="Diagram&#10;&#10;Description automatically generated">
            <a:extLst>
              <a:ext uri="{FF2B5EF4-FFF2-40B4-BE49-F238E27FC236}">
                <a16:creationId xmlns:a16="http://schemas.microsoft.com/office/drawing/2014/main" id="{411105D6-1F50-FC39-6C40-6B0245D820A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414356" y="1271954"/>
            <a:ext cx="6408836" cy="4162839"/>
          </a:xfrm>
          <a:prstGeom prst="rect">
            <a:avLst/>
          </a:prstGeom>
        </p:spPr>
      </p:pic>
    </p:spTree>
    <p:extLst>
      <p:ext uri="{BB962C8B-B14F-4D97-AF65-F5344CB8AC3E}">
        <p14:creationId xmlns:p14="http://schemas.microsoft.com/office/powerpoint/2010/main" val="242420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C91AC-5188-9CF2-3B8C-2FD134A3ED69}"/>
              </a:ext>
            </a:extLst>
          </p:cNvPr>
          <p:cNvSpPr>
            <a:spLocks noGrp="1"/>
          </p:cNvSpPr>
          <p:nvPr>
            <p:ph type="title"/>
          </p:nvPr>
        </p:nvSpPr>
        <p:spPr>
          <a:xfrm>
            <a:off x="411480" y="991443"/>
            <a:ext cx="4443154" cy="1087819"/>
          </a:xfrm>
        </p:spPr>
        <p:txBody>
          <a:bodyPr anchor="b">
            <a:normAutofit/>
          </a:bodyPr>
          <a:lstStyle/>
          <a:p>
            <a:r>
              <a:rPr lang="fr-CA" sz="3400" dirty="0"/>
              <a:t> DIMENSION BIOLOGIQUE </a:t>
            </a:r>
          </a:p>
        </p:txBody>
      </p:sp>
      <p:sp>
        <p:nvSpPr>
          <p:cNvPr id="20" name="Rectangle 1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47FEAB-446C-5BAF-6093-866F4BF2413F}"/>
              </a:ext>
            </a:extLst>
          </p:cNvPr>
          <p:cNvSpPr>
            <a:spLocks noGrp="1"/>
          </p:cNvSpPr>
          <p:nvPr>
            <p:ph idx="1"/>
          </p:nvPr>
        </p:nvSpPr>
        <p:spPr>
          <a:xfrm>
            <a:off x="411480" y="2684095"/>
            <a:ext cx="5827954" cy="3492868"/>
          </a:xfrm>
        </p:spPr>
        <p:txBody>
          <a:bodyPr>
            <a:normAutofit fontScale="92500" lnSpcReduction="10000"/>
          </a:bodyPr>
          <a:lstStyle/>
          <a:p>
            <a:pPr>
              <a:lnSpc>
                <a:spcPct val="100000"/>
              </a:lnSpc>
            </a:pPr>
            <a:r>
              <a:rPr lang="fr-CA" sz="1600" dirty="0"/>
              <a:t>Santé physique </a:t>
            </a:r>
          </a:p>
          <a:p>
            <a:pPr lvl="1">
              <a:lnSpc>
                <a:spcPct val="100000"/>
              </a:lnSpc>
            </a:pPr>
            <a:r>
              <a:rPr lang="fr-CA" sz="1600" dirty="0"/>
              <a:t>Ex: sommeil, douleurs chroniques, système endocrinien, alimentation, hygiène de vie </a:t>
            </a:r>
          </a:p>
          <a:p>
            <a:pPr>
              <a:lnSpc>
                <a:spcPct val="100000"/>
              </a:lnSpc>
            </a:pPr>
            <a:r>
              <a:rPr lang="fr-CA" sz="1600" dirty="0"/>
              <a:t>Structures cérébrales </a:t>
            </a:r>
          </a:p>
          <a:p>
            <a:pPr lvl="1">
              <a:lnSpc>
                <a:spcPct val="100000"/>
              </a:lnSpc>
            </a:pPr>
            <a:r>
              <a:rPr lang="fr-CA" sz="1600" dirty="0"/>
              <a:t>Amygdale, cortex préfrontal, circuit limbique, lésions cérébrales</a:t>
            </a:r>
          </a:p>
          <a:p>
            <a:pPr>
              <a:lnSpc>
                <a:spcPct val="100000"/>
              </a:lnSpc>
            </a:pPr>
            <a:r>
              <a:rPr lang="fr-CA" sz="1600" dirty="0"/>
              <a:t>Neurotransmission… </a:t>
            </a:r>
          </a:p>
          <a:p>
            <a:pPr lvl="1">
              <a:lnSpc>
                <a:spcPct val="100000"/>
              </a:lnSpc>
            </a:pPr>
            <a:r>
              <a:rPr lang="fr-CA" sz="1600" dirty="0"/>
              <a:t>Systèmes dopaminergique, sérotoninergique, noradrénergique.. </a:t>
            </a:r>
          </a:p>
          <a:p>
            <a:pPr>
              <a:lnSpc>
                <a:spcPct val="100000"/>
              </a:lnSpc>
            </a:pPr>
            <a:r>
              <a:rPr lang="fr-CA" sz="1600" dirty="0"/>
              <a:t>Génétique </a:t>
            </a:r>
          </a:p>
          <a:p>
            <a:pPr lvl="1">
              <a:lnSpc>
                <a:spcPct val="100000"/>
              </a:lnSpc>
            </a:pPr>
            <a:r>
              <a:rPr lang="fr-CA" sz="1600" dirty="0"/>
              <a:t>Gènes pour coder certaines protéines ex: 5HTT &amp; sérotonine </a:t>
            </a:r>
          </a:p>
          <a:p>
            <a:pPr lvl="1">
              <a:lnSpc>
                <a:spcPct val="100000"/>
              </a:lnSpc>
            </a:pPr>
            <a:r>
              <a:rPr lang="fr-CA" sz="1600" dirty="0"/>
              <a:t>Facteurs héréditaires </a:t>
            </a:r>
          </a:p>
          <a:p>
            <a:pPr marL="457200" lvl="1" indent="0">
              <a:lnSpc>
                <a:spcPct val="100000"/>
              </a:lnSpc>
              <a:buNone/>
            </a:pPr>
            <a:endParaRPr lang="fr-CA" sz="1600" dirty="0"/>
          </a:p>
          <a:p>
            <a:pPr>
              <a:lnSpc>
                <a:spcPct val="100000"/>
              </a:lnSpc>
            </a:pPr>
            <a:endParaRPr lang="fr-CA" sz="1200" dirty="0"/>
          </a:p>
        </p:txBody>
      </p:sp>
      <p:pic>
        <p:nvPicPr>
          <p:cNvPr id="6" name="Picture 5" descr="A picture containing text&#10;&#10;Description automatically generated">
            <a:extLst>
              <a:ext uri="{FF2B5EF4-FFF2-40B4-BE49-F238E27FC236}">
                <a16:creationId xmlns:a16="http://schemas.microsoft.com/office/drawing/2014/main" id="{3EC8D96E-9333-5B49-7493-484B54CF21C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39434" y="1235731"/>
            <a:ext cx="5586805" cy="3757125"/>
          </a:xfrm>
          <a:prstGeom prst="rect">
            <a:avLst/>
          </a:prstGeom>
        </p:spPr>
      </p:pic>
    </p:spTree>
    <p:extLst>
      <p:ext uri="{BB962C8B-B14F-4D97-AF65-F5344CB8AC3E}">
        <p14:creationId xmlns:p14="http://schemas.microsoft.com/office/powerpoint/2010/main" val="353462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EAD66B-786E-0A97-0971-533870A19206}"/>
              </a:ext>
            </a:extLst>
          </p:cNvPr>
          <p:cNvSpPr>
            <a:spLocks noGrp="1"/>
          </p:cNvSpPr>
          <p:nvPr>
            <p:ph type="title"/>
          </p:nvPr>
        </p:nvSpPr>
        <p:spPr>
          <a:xfrm>
            <a:off x="411480" y="987552"/>
            <a:ext cx="4485861" cy="1088136"/>
          </a:xfrm>
        </p:spPr>
        <p:txBody>
          <a:bodyPr anchor="b">
            <a:normAutofit/>
          </a:bodyPr>
          <a:lstStyle/>
          <a:p>
            <a:r>
              <a:rPr lang="fr-CA" sz="3400" dirty="0"/>
              <a:t>DIMENSION SOCIALE </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F67D87-7429-7C52-DD81-EA3A5C5954A2}"/>
              </a:ext>
            </a:extLst>
          </p:cNvPr>
          <p:cNvSpPr>
            <a:spLocks noGrp="1"/>
          </p:cNvSpPr>
          <p:nvPr>
            <p:ph idx="1"/>
          </p:nvPr>
        </p:nvSpPr>
        <p:spPr>
          <a:xfrm>
            <a:off x="411479" y="2688336"/>
            <a:ext cx="4498848" cy="3584448"/>
          </a:xfrm>
        </p:spPr>
        <p:txBody>
          <a:bodyPr anchor="t">
            <a:normAutofit/>
          </a:bodyPr>
          <a:lstStyle/>
          <a:p>
            <a:r>
              <a:rPr lang="fr-CA" sz="1700"/>
              <a:t>Attachement </a:t>
            </a:r>
          </a:p>
          <a:p>
            <a:r>
              <a:rPr lang="fr-CA" sz="1700"/>
              <a:t>Apprentissage </a:t>
            </a:r>
          </a:p>
          <a:p>
            <a:r>
              <a:rPr lang="fr-CA" sz="1700"/>
              <a:t>Facteurs de risque (abus, traumatismes, violence, négligence,  conditions socioéconomiques, accès à l’éducation, cycle intergénérationnel…) </a:t>
            </a:r>
          </a:p>
          <a:p>
            <a:r>
              <a:rPr lang="fr-CA" sz="1700"/>
              <a:t>Facteurs de protection (figures parentales, entourage, ressources…) </a:t>
            </a:r>
          </a:p>
          <a:p>
            <a:r>
              <a:rPr lang="fr-CA" sz="1700"/>
              <a:t>Évènements de vie  </a:t>
            </a:r>
          </a:p>
        </p:txBody>
      </p:sp>
      <p:pic>
        <p:nvPicPr>
          <p:cNvPr id="5" name="Picture 4" descr="A picture containing shape&#10;&#10;Description automatically generated">
            <a:extLst>
              <a:ext uri="{FF2B5EF4-FFF2-40B4-BE49-F238E27FC236}">
                <a16:creationId xmlns:a16="http://schemas.microsoft.com/office/drawing/2014/main" id="{78FCB372-5A62-E630-0A0C-DDEB9991C5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317" r="2748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1551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4">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B75C84-A11A-C5C1-0F6C-78DFABC32522}"/>
              </a:ext>
            </a:extLst>
          </p:cNvPr>
          <p:cNvSpPr>
            <a:spLocks noGrp="1"/>
          </p:cNvSpPr>
          <p:nvPr>
            <p:ph type="title"/>
          </p:nvPr>
        </p:nvSpPr>
        <p:spPr>
          <a:xfrm>
            <a:off x="1046746" y="586822"/>
            <a:ext cx="3537285" cy="1645920"/>
          </a:xfrm>
        </p:spPr>
        <p:txBody>
          <a:bodyPr>
            <a:normAutofit/>
          </a:bodyPr>
          <a:lstStyle/>
          <a:p>
            <a:r>
              <a:rPr lang="fr-CA" sz="2700"/>
              <a:t>DIMENSION PSYCHOLOGIQUE </a:t>
            </a:r>
          </a:p>
        </p:txBody>
      </p:sp>
      <p:sp>
        <p:nvSpPr>
          <p:cNvPr id="33" name="Rectangle 26">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28">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7188DCD8-B214-D2A8-753D-6255128E99F2}"/>
              </a:ext>
            </a:extLst>
          </p:cNvPr>
          <p:cNvSpPr>
            <a:spLocks noGrp="1"/>
          </p:cNvSpPr>
          <p:nvPr>
            <p:ph idx="1"/>
          </p:nvPr>
        </p:nvSpPr>
        <p:spPr>
          <a:xfrm>
            <a:off x="5351164" y="586822"/>
            <a:ext cx="6002636" cy="1645920"/>
          </a:xfrm>
        </p:spPr>
        <p:txBody>
          <a:bodyPr anchor="ctr">
            <a:normAutofit/>
          </a:bodyPr>
          <a:lstStyle/>
          <a:p>
            <a:r>
              <a:rPr lang="en-US" sz="1800" dirty="0"/>
              <a:t>Distortions </a:t>
            </a:r>
            <a:r>
              <a:rPr lang="en-US" sz="1800" dirty="0" err="1"/>
              <a:t>cognitives</a:t>
            </a:r>
            <a:endParaRPr lang="en-US" sz="1800" dirty="0"/>
          </a:p>
          <a:p>
            <a:r>
              <a:rPr lang="en-US" sz="1800" dirty="0"/>
              <a:t>Pensées </a:t>
            </a:r>
            <a:r>
              <a:rPr lang="en-US" sz="1800" dirty="0" err="1"/>
              <a:t>automatiques</a:t>
            </a:r>
            <a:r>
              <a:rPr lang="en-US" sz="1800" dirty="0"/>
              <a:t> </a:t>
            </a:r>
          </a:p>
          <a:p>
            <a:r>
              <a:rPr lang="en-US" sz="1800" dirty="0"/>
              <a:t>“Autoroutes de pensées”</a:t>
            </a:r>
          </a:p>
          <a:p>
            <a:endParaRPr lang="en-US" sz="1800" dirty="0"/>
          </a:p>
        </p:txBody>
      </p:sp>
      <p:pic>
        <p:nvPicPr>
          <p:cNvPr id="5" name="Content Placeholder 4" descr="Diagram&#10;&#10;Description automatically generated">
            <a:extLst>
              <a:ext uri="{FF2B5EF4-FFF2-40B4-BE49-F238E27FC236}">
                <a16:creationId xmlns:a16="http://schemas.microsoft.com/office/drawing/2014/main" id="{32D2AACB-724A-6660-67BC-9EB4E2EA22E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77034" y="2545879"/>
            <a:ext cx="7082119" cy="4186615"/>
          </a:xfrm>
          <a:prstGeom prst="rect">
            <a:avLst/>
          </a:prstGeom>
        </p:spPr>
      </p:pic>
    </p:spTree>
    <p:extLst>
      <p:ext uri="{BB962C8B-B14F-4D97-AF65-F5344CB8AC3E}">
        <p14:creationId xmlns:p14="http://schemas.microsoft.com/office/powerpoint/2010/main" val="1757972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0" name="Picture 19" descr="A picture containing wire, blur&#10;&#10;Description automatically generated">
            <a:extLst>
              <a:ext uri="{FF2B5EF4-FFF2-40B4-BE49-F238E27FC236}">
                <a16:creationId xmlns:a16="http://schemas.microsoft.com/office/drawing/2014/main" id="{201B44E5-F02D-01CD-1EFC-45970BF93388}"/>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4958" r="-1" b="10666"/>
          <a:stretch/>
        </p:blipFill>
        <p:spPr>
          <a:xfrm>
            <a:off x="25918" y="251022"/>
            <a:ext cx="12191979" cy="6857990"/>
          </a:xfrm>
          <a:prstGeom prst="rect">
            <a:avLst/>
          </a:prstGeom>
        </p:spPr>
      </p:pic>
      <p:sp>
        <p:nvSpPr>
          <p:cNvPr id="2" name="Title 1">
            <a:extLst>
              <a:ext uri="{FF2B5EF4-FFF2-40B4-BE49-F238E27FC236}">
                <a16:creationId xmlns:a16="http://schemas.microsoft.com/office/drawing/2014/main" id="{F83FECB3-3C27-A2CB-17CF-D3BBE2B0F20E}"/>
              </a:ext>
            </a:extLst>
          </p:cNvPr>
          <p:cNvSpPr>
            <a:spLocks noGrp="1"/>
          </p:cNvSpPr>
          <p:nvPr>
            <p:ph type="title"/>
          </p:nvPr>
        </p:nvSpPr>
        <p:spPr>
          <a:xfrm>
            <a:off x="841248" y="426720"/>
            <a:ext cx="10506456" cy="1919141"/>
          </a:xfrm>
        </p:spPr>
        <p:txBody>
          <a:bodyPr anchor="b">
            <a:normAutofit/>
          </a:bodyPr>
          <a:lstStyle/>
          <a:p>
            <a:r>
              <a:rPr lang="fr-CA" sz="5100" dirty="0">
                <a:solidFill>
                  <a:srgbClr val="FFFFFF"/>
                </a:solidFill>
              </a:rPr>
              <a:t>DISTORSIONS COGNITIVES</a:t>
            </a:r>
            <a:br>
              <a:rPr lang="fr-CA" sz="5100" dirty="0">
                <a:solidFill>
                  <a:srgbClr val="FFFFFF"/>
                </a:solidFill>
              </a:rPr>
            </a:br>
            <a:r>
              <a:rPr lang="fr-CA" sz="5100" dirty="0">
                <a:solidFill>
                  <a:srgbClr val="FFFFFF"/>
                </a:solidFill>
              </a:rPr>
              <a:t>Conclusions hâtives </a:t>
            </a:r>
          </a:p>
        </p:txBody>
      </p:sp>
      <p:sp>
        <p:nvSpPr>
          <p:cNvPr id="29" name="Rectangle 28">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0F87EB61-FC7B-2C09-4B64-325982347343}"/>
              </a:ext>
            </a:extLst>
          </p:cNvPr>
          <p:cNvGraphicFramePr>
            <a:graphicFrameLocks noGrp="1"/>
          </p:cNvGraphicFramePr>
          <p:nvPr>
            <p:ph idx="1"/>
            <p:extLst>
              <p:ext uri="{D42A27DB-BD31-4B8C-83A1-F6EECF244321}">
                <p14:modId xmlns:p14="http://schemas.microsoft.com/office/powerpoint/2010/main" val="1619052877"/>
              </p:ext>
            </p:extLst>
          </p:nvPr>
        </p:nvGraphicFramePr>
        <p:xfrm>
          <a:off x="841248" y="3337269"/>
          <a:ext cx="10509504" cy="2905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3118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lant, tree&#10;&#10;Description automatically generated">
            <a:extLst>
              <a:ext uri="{FF2B5EF4-FFF2-40B4-BE49-F238E27FC236}">
                <a16:creationId xmlns:a16="http://schemas.microsoft.com/office/drawing/2014/main" id="{F96B0BAB-8286-7356-48E0-77D67473751D}"/>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10316" b="5414"/>
          <a:stretch/>
        </p:blipFill>
        <p:spPr>
          <a:xfrm>
            <a:off x="20" y="10"/>
            <a:ext cx="12191979" cy="6857990"/>
          </a:xfrm>
          <a:prstGeom prst="rect">
            <a:avLst/>
          </a:prstGeom>
        </p:spPr>
      </p:pic>
      <p:sp>
        <p:nvSpPr>
          <p:cNvPr id="2" name="Title 1">
            <a:extLst>
              <a:ext uri="{FF2B5EF4-FFF2-40B4-BE49-F238E27FC236}">
                <a16:creationId xmlns:a16="http://schemas.microsoft.com/office/drawing/2014/main" id="{DB7AB832-95C2-3090-69A7-759F6B4F3E48}"/>
              </a:ext>
            </a:extLst>
          </p:cNvPr>
          <p:cNvSpPr>
            <a:spLocks noGrp="1"/>
          </p:cNvSpPr>
          <p:nvPr>
            <p:ph type="title"/>
          </p:nvPr>
        </p:nvSpPr>
        <p:spPr>
          <a:xfrm>
            <a:off x="841249" y="941832"/>
            <a:ext cx="10506456" cy="2057400"/>
          </a:xfrm>
        </p:spPr>
        <p:txBody>
          <a:bodyPr anchor="b">
            <a:normAutofit/>
          </a:bodyPr>
          <a:lstStyle/>
          <a:p>
            <a:r>
              <a:rPr lang="fr-CA" sz="5000"/>
              <a:t>DISTORSIONS COGNITIVES </a:t>
            </a:r>
            <a:br>
              <a:rPr lang="fr-CA" sz="5000"/>
            </a:br>
            <a:r>
              <a:rPr lang="fr-CA" sz="5000"/>
              <a:t>Généralisations excessives </a:t>
            </a:r>
          </a:p>
        </p:txBody>
      </p:sp>
      <p:sp>
        <p:nvSpPr>
          <p:cNvPr id="40"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0" name="Content Placeholder 2">
            <a:extLst>
              <a:ext uri="{FF2B5EF4-FFF2-40B4-BE49-F238E27FC236}">
                <a16:creationId xmlns:a16="http://schemas.microsoft.com/office/drawing/2014/main" id="{51593048-5DE4-6E7A-91D5-D06EB4DE8DB9}"/>
              </a:ext>
            </a:extLst>
          </p:cNvPr>
          <p:cNvGraphicFramePr>
            <a:graphicFrameLocks noGrp="1"/>
          </p:cNvGraphicFramePr>
          <p:nvPr>
            <p:ph idx="1"/>
          </p:nvPr>
        </p:nvGraphicFramePr>
        <p:xfrm>
          <a:off x="841248" y="3502152"/>
          <a:ext cx="10506456" cy="2670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652982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BD01F269-D5E5-02A4-60F4-B7EA334AD9DC}"/>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006444D6-9046-4D61-6DA0-62A14BC7075C}"/>
              </a:ext>
            </a:extLst>
          </p:cNvPr>
          <p:cNvSpPr>
            <a:spLocks noGrp="1"/>
          </p:cNvSpPr>
          <p:nvPr>
            <p:ph type="title"/>
          </p:nvPr>
        </p:nvSpPr>
        <p:spPr>
          <a:xfrm>
            <a:off x="841248" y="426720"/>
            <a:ext cx="10506456" cy="1919141"/>
          </a:xfrm>
        </p:spPr>
        <p:txBody>
          <a:bodyPr anchor="b">
            <a:normAutofit/>
          </a:bodyPr>
          <a:lstStyle/>
          <a:p>
            <a:r>
              <a:rPr lang="fr-CA" sz="6000">
                <a:solidFill>
                  <a:srgbClr val="FFFFFF"/>
                </a:solidFill>
              </a:rPr>
              <a:t>AUTRES DISTORSIONS COGNITIVES </a:t>
            </a:r>
          </a:p>
        </p:txBody>
      </p:sp>
      <p:sp>
        <p:nvSpPr>
          <p:cNvPr id="13" name="Rectangle 12">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5689A58-6281-F61F-0E4C-A5E77AAEFBA8}"/>
              </a:ext>
            </a:extLst>
          </p:cNvPr>
          <p:cNvSpPr>
            <a:spLocks noGrp="1"/>
          </p:cNvSpPr>
          <p:nvPr>
            <p:ph idx="1"/>
          </p:nvPr>
        </p:nvSpPr>
        <p:spPr>
          <a:xfrm>
            <a:off x="841248" y="3337269"/>
            <a:ext cx="10509504" cy="2905686"/>
          </a:xfrm>
        </p:spPr>
        <p:txBody>
          <a:bodyPr>
            <a:normAutofit/>
          </a:bodyPr>
          <a:lstStyle/>
          <a:p>
            <a:r>
              <a:rPr lang="fr-CA" sz="2000" dirty="0">
                <a:solidFill>
                  <a:srgbClr val="FFFFFF"/>
                </a:solidFill>
              </a:rPr>
              <a:t>Étiquetage </a:t>
            </a:r>
          </a:p>
          <a:p>
            <a:r>
              <a:rPr lang="fr-CA" sz="2000" dirty="0">
                <a:solidFill>
                  <a:srgbClr val="FFFFFF"/>
                </a:solidFill>
              </a:rPr>
              <a:t>Regrets </a:t>
            </a:r>
          </a:p>
          <a:p>
            <a:r>
              <a:rPr lang="fr-CA" sz="2000" dirty="0">
                <a:solidFill>
                  <a:srgbClr val="FFFFFF"/>
                </a:solidFill>
              </a:rPr>
              <a:t>Comparaisons à outrance </a:t>
            </a:r>
          </a:p>
          <a:p>
            <a:r>
              <a:rPr lang="fr-CA" sz="2000" dirty="0">
                <a:solidFill>
                  <a:srgbClr val="FFFFFF"/>
                </a:solidFill>
              </a:rPr>
              <a:t>Je dois/je devrais </a:t>
            </a:r>
          </a:p>
          <a:p>
            <a:r>
              <a:rPr lang="fr-CA" sz="2000" dirty="0">
                <a:solidFill>
                  <a:srgbClr val="FFFFFF"/>
                </a:solidFill>
              </a:rPr>
              <a:t>Et si… </a:t>
            </a:r>
          </a:p>
        </p:txBody>
      </p:sp>
    </p:spTree>
    <p:extLst>
      <p:ext uri="{BB962C8B-B14F-4D97-AF65-F5344CB8AC3E}">
        <p14:creationId xmlns:p14="http://schemas.microsoft.com/office/powerpoint/2010/main" val="2719946993"/>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1C2031"/>
      </a:dk2>
      <a:lt2>
        <a:srgbClr val="F0F3F2"/>
      </a:lt2>
      <a:accent1>
        <a:srgbClr val="C34D8F"/>
      </a:accent1>
      <a:accent2>
        <a:srgbClr val="B13BAE"/>
      </a:accent2>
      <a:accent3>
        <a:srgbClr val="954DC3"/>
      </a:accent3>
      <a:accent4>
        <a:srgbClr val="553FB3"/>
      </a:accent4>
      <a:accent5>
        <a:srgbClr val="4D67C3"/>
      </a:accent5>
      <a:accent6>
        <a:srgbClr val="3B87B1"/>
      </a:accent6>
      <a:hlink>
        <a:srgbClr val="3F47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6D88D17-A779-0A4F-996C-D666661D5A6D}">
  <we:reference id="4b785c87-866c-4bad-85d8-5d1ae467ac9a" version="3.1.0.0" store="EXCatalog" storeType="EXCatalog"/>
  <we:alternateReferences>
    <we:reference id="WA104381909" version="3.1.0.0" store="fr-CA"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{D8FEAE79-8B03-834B-AC89-C33EB227E351}tf10001120</Template>
  <TotalTime>1454</TotalTime>
  <Words>1303</Words>
  <Application>Microsoft Office PowerPoint</Application>
  <PresentationFormat>Grand écran</PresentationFormat>
  <Paragraphs>137</Paragraphs>
  <Slides>26</Slides>
  <Notes>0</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AccentBoxVTI</vt:lpstr>
      <vt:lpstr>Mener la danse en santé mentale </vt:lpstr>
      <vt:lpstr>Mon histoire… </vt:lpstr>
      <vt:lpstr>BIO-PSYCHO-SOCIAL </vt:lpstr>
      <vt:lpstr> DIMENSION BIOLOGIQUE </vt:lpstr>
      <vt:lpstr>DIMENSION SOCIALE </vt:lpstr>
      <vt:lpstr>DIMENSION PSYCHOLOGIQUE </vt:lpstr>
      <vt:lpstr>DISTORSIONS COGNITIVES Conclusions hâtives </vt:lpstr>
      <vt:lpstr>DISTORSIONS COGNITIVES  Généralisations excessives </vt:lpstr>
      <vt:lpstr>AUTRES DISTORSIONS COGNITIVES </vt:lpstr>
      <vt:lpstr>Le trouble bipolaire </vt:lpstr>
      <vt:lpstr>Le trouble bipolaire de type 1 </vt:lpstr>
      <vt:lpstr>Trouble bipolaire de type 2</vt:lpstr>
      <vt:lpstr>Trouble de la personnalité limite vs trouble bipolaire </vt:lpstr>
      <vt:lpstr>Anxiété </vt:lpstr>
      <vt:lpstr>Le fameux mammouth </vt:lpstr>
      <vt:lpstr>Stress &amp; Eustress </vt:lpstr>
      <vt:lpstr>Anxiété de performance </vt:lpstr>
      <vt:lpstr>Les petits trucs d’autogestion de Flo</vt:lpstr>
      <vt:lpstr>Les petits trucs d’autogestion de Flo </vt:lpstr>
      <vt:lpstr>Les petits trucs d’autogestion de Flo </vt:lpstr>
      <vt:lpstr>Les petits trucs d’autogestion de Flo </vt:lpstr>
      <vt:lpstr>Qu’est-ce qui vous fait du bien? </vt:lpstr>
      <vt:lpstr>Présentation PowerPoint</vt:lpstr>
      <vt:lpstr>Quand ceux qu’on aime souffrent… </vt:lpstr>
      <vt:lpstr>Ressources </vt:lpstr>
      <vt:lpstr>Période de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Mener la danse en santé mentale </dc:title>
  <dc:creator>Florence Khoriaty</dc:creator>
  <cp:lastModifiedBy>Florene Khoriaty</cp:lastModifiedBy>
  <cp:revision>9</cp:revision>
  <dcterms:created xsi:type="dcterms:W3CDTF">2023-01-31T10:48:03Z</dcterms:created>
  <dcterms:modified xsi:type="dcterms:W3CDTF">2023-02-06T16:48:57Z</dcterms:modified>
</cp:coreProperties>
</file>